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2" r:id="rId3"/>
    <p:sldId id="257" r:id="rId4"/>
    <p:sldId id="263" r:id="rId5"/>
    <p:sldId id="283" r:id="rId6"/>
    <p:sldId id="281" r:id="rId7"/>
    <p:sldId id="280" r:id="rId8"/>
    <p:sldId id="282" r:id="rId9"/>
    <p:sldId id="259" r:id="rId10"/>
    <p:sldId id="276" r:id="rId11"/>
    <p:sldId id="278" r:id="rId12"/>
    <p:sldId id="284" r:id="rId13"/>
    <p:sldId id="285" r:id="rId14"/>
    <p:sldId id="286" r:id="rId15"/>
    <p:sldId id="287" r:id="rId16"/>
    <p:sldId id="261" r:id="rId17"/>
    <p:sldId id="266" r:id="rId18"/>
    <p:sldId id="288" r:id="rId19"/>
    <p:sldId id="290" r:id="rId20"/>
    <p:sldId id="289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69" r:id="rId30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2E0C"/>
    <a:srgbClr val="4F3621"/>
    <a:srgbClr val="AB0001"/>
    <a:srgbClr val="4E3621"/>
    <a:srgbClr val="5A0F19"/>
    <a:srgbClr val="1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9"/>
    <p:restoredTop sz="94717"/>
  </p:normalViewPr>
  <p:slideViewPr>
    <p:cSldViewPr snapToGrid="0">
      <p:cViewPr>
        <p:scale>
          <a:sx n="165" d="100"/>
          <a:sy n="165" d="100"/>
        </p:scale>
        <p:origin x="144" y="-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4CB77-1398-7949-9157-52160226CD9D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4FF61-8F7A-A84D-8F97-239A480C177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2498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CC39-7269-8B42-38BE-5BBDE0D01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C96FB3-B7F6-7212-CFB5-990F22587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9D971-ABDC-9996-368C-6FAED6D83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CB35D-C886-1AD5-92D9-30019E464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44323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143B2-1FEF-0D6F-66E6-5DFF8566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0BB1C0-847D-A798-582A-A5EFF3E7E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9E9379-6E42-5D7D-3DFB-9FF62182F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CDB79-CE7C-913C-8BA8-296DEC6EF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15126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E70EA-B030-D694-418D-81FDF0778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554DD-F0BA-73A7-9C9A-7502A2F7E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2D211-BE8D-1489-7D4A-59CCA3EEE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AA8CA-CC96-0410-7AB9-9B8EF90B0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24226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3E9-E109-DFE5-8C12-6C958C681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79A3AF-EDC6-AD6E-C445-95554BE3B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8D2BA-71CD-BB39-293B-87863F6CD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90656-7FA6-B0C5-FD5B-BE5666953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15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46890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48481-4BE0-079F-8DDD-A1C4F3342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2B2F2-F278-4268-DC78-9125B5BCA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2D093-5DDC-DDA2-3797-8304682AD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ED898-A96B-C0EC-672F-075906F70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16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28788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C8785-F076-9B91-B7DE-F951A3C8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F7203-B2B0-2B29-B0E9-255D1EE96B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C92A36-8ABB-0BF2-559F-E89229345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EFC63-6BE3-C42C-A3F6-5474F556BC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16983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AC101-6551-52D4-58BF-4C879B095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DB97B-9168-98FF-242D-F96DEABA0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FF116-9C9A-1651-4E6D-B5A9A27D6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8E9CB-9749-9101-454B-A3719E822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23769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51EA-CE98-3773-E30D-ECA223D86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7470FC-2388-39F3-1856-AF7F894E4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A8607-0B2F-3ED6-2679-86569C23D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176A8-C081-A5A2-2779-C0D66B590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17606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536EC-F975-568A-D1D3-73F52BB67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9FEB6-E41E-1B73-1914-BEFCDBA5F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9932C-8851-6407-4C84-3B283C574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C868B-FD7B-7762-9950-7CF9DBE99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7496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E8D79-20A3-8EC8-B1EC-2F78C2E9C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D5FE8-3520-2074-FC38-A4152A680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ED28FB-6BCF-449F-200F-640DB2C86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704F4-49E3-527B-EBEF-74859B170E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21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41969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88467-A3CD-1751-8CC4-AF1F0B84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347A5F-FB81-7A32-AE76-CD42191CC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D4923-2540-9648-F3CE-4F1391D3D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C0EC-21FF-3A85-A9F6-18557CFB0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22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9669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CB18-E829-FA2A-1BC7-8EAABCD89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E30DE-2AA8-269C-15C2-EB5BE54E1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9F62C-77CE-5C49-264B-47941CE58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FE0C9-3ADD-3DB1-A7C9-129E41240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11213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15032-9EBF-392A-BF00-C1B06C96F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36C47-2AF7-C1B3-300C-936A6CE80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F02F5-FBAC-5DB3-34CC-30E69DE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FFD57-71B1-6BBE-7AEB-C19967A0D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23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00058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AEE-9615-75A2-9901-5C16C6024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26966-E985-B7E1-B76E-CD009FAA6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E88EAC-6139-A79D-0C00-40DCD7ACF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C5F1-C11E-3FA3-5555-AC0E03365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24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42063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BE618-EB2D-5D8A-B753-95323EEC9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DA1BBF-EEFE-FEB6-80DE-303BB78A9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BD433-582D-17C2-3165-A8DB3F7AF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6523D-1DA7-46C1-DC92-6C9D00C1C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25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4346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2318F-B63A-054C-FB0B-82E41A8B1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A2C36-756C-E476-9898-5F12E20E9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55DBE-0707-2B26-DCE7-2B984BA03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87E2B-BE65-89C0-1141-34042A243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26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81191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98BDA-7248-4E03-DB2C-58FC5C5DF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D2FA8-2A23-DA36-D2BA-0FBFE43EE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1B498-3980-3DF4-C94B-DC9FDA001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886C3-702B-5153-A2E5-1065D0D70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27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05839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6C29E-C9A8-9D1F-6DD2-3A097B7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1A8631-3E79-D121-C34A-760717AC0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638C6-298F-EE37-ACEC-F9786E980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239DF-304A-CD48-DF93-DBE794405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28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33761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D7037-4039-B459-818A-0F1CDC013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DA29B-C662-623F-FA2F-90D1FE0F4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E06B76-7AF7-0093-9C9B-10F3EB959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3E6F9-902A-988E-D071-F6CC1F4B5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60661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B2CB1-56BE-8B12-7954-6D98BBD1A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2E517-370F-CDB8-D0F0-8BFA4A4DD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EA8B3-5874-76EE-A1D7-029F154C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AB30-63AF-82D6-7605-D61D0041F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6683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F73DB-501D-7517-CE58-B1D318507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40741-E8CF-2B73-F83E-448CDBA883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A5688-8CF7-AA1A-4F66-6A63763B6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2A9F2-7A3A-C4B4-747E-5AE1BD285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7743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7676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4441B-A3FD-65CF-3640-86994514B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093DC1-6EFF-8030-CE58-40E22CDBB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F42E3-6A3C-9E25-459B-FE8279E27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4301A-61C0-8E2E-19A9-7150A04A7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1969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BE022-9179-8D8E-8E93-0FFD6956C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20463-150F-3B65-B7B6-5B0FD638D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0A93D-5166-4A85-FB91-A9892E2A0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C730-171D-4068-4F12-8298C36316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0526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D1FDC-11B4-7D24-9DA5-C4C0910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56792-0087-BC16-1D15-1EB6B39BF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9B212-BF1B-887E-A39C-3348562C9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579C1-D627-9A51-7C7D-0990120A3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4FF61-8F7A-A84D-8F97-239A480C1775}" type="slidenum">
              <a:rPr lang="en-TH" smtClean="0"/>
              <a:t>12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6908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2474-D978-20B0-FDF8-F43F128B8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3CD2E-076B-A1F3-FAFA-818C25C6C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84888-246E-D11C-7BA0-99D6FD9AB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3E261-F01F-AE96-F4B1-C128F160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E9F1D-0AC0-F5DE-C3DA-4FEC7F8E6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1440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1CBF-08DC-2CFC-3CAD-54EA30B3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7E127-0A7B-82CD-3354-602C69648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AF7AB-795C-8DB7-6F6A-28081EA3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6F1EE-F557-64B3-5B59-E4F2EFE0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C02F5-1CB7-EF3B-7619-D76D0E7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6320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F54BC-C7F9-FEF3-8333-FD75FEF6D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CFDF7-6D53-1931-6007-56152320D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34F1A-9AE2-0EE0-258A-304530A77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74503-A7D2-F80E-0563-9949E7E2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141C6-8965-330D-DFC3-F0B7D40FF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0434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3252-2A0D-BEA0-D2F7-75CA04F1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EA9BE-A31C-86EC-B594-67D87479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9C84A-742F-2AEA-5219-91C624CC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84E5F-57E1-9A00-2430-4C05706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6669-FA21-73D8-722D-E765C31A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7532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952B-35FB-FAF6-8FA3-45FB39B8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8CD64-C2F5-71FF-E6AB-54D202CE7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3AFD-A491-146D-F205-42A334216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2ECC3-A8EA-2A99-579A-E82B6F54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384A3-2117-42B9-C26C-B7B28949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2161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DC59-A1A3-B1C2-CA76-CCC720D0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CD2C-44E9-21FF-C027-B6B7719EF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3FA11-49FD-45DF-701C-D4A086FB0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3DF4D-970A-0252-0C5E-A330213F1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800FC-A93F-345F-FD9B-679C5B9C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DFC78-E166-D549-4246-DFE2296B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984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221D-6BB8-1CA0-27B6-6FEB9727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3A2B-EA64-5753-1925-74F03D031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5B1B4-F283-F698-545A-3570BBF3F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FC3D5-B11D-B124-A2F8-4AB7E6D0AA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271E18-6E1B-677C-3274-124C5562C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67F3B7-407C-7142-DEF0-569AD694D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2D79D-EDFB-B2AF-8F32-B77256021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FA96A-A91A-E066-997E-93297DBD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5694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CFD0-3CA5-760D-1834-617C026C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8DB7E-4887-DADE-35BA-F2C198FF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4FB61-A018-A71A-D0A3-0BA2E059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06EC3-7928-034F-E844-139A42CE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0507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D1795-04A7-E941-8A9D-7F3B59F58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6E5D5-BB61-CE99-29F6-353037C9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5A40-C3EE-3AD6-8CA5-4FAC36B2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80585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1FC87-226B-A0A9-70DA-068D0C47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CC102-6810-6BE3-F1A6-69D9564AB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3B4D2-E3CD-0AE8-B02A-70C38D5D4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BEE07-20CB-99BB-8E66-6FB8AC73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4D499-60DE-5B63-82B6-565F90DE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99D95-26F0-8DC2-74B8-747BD270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5361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5326-2A02-1CCB-B11B-459D2F5D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FD04B-3707-C1B7-F726-DB1736165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5ED89-01E4-7FDD-0CC6-25D6C8434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A4384-A535-6BF6-6110-C5DB9A381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13C65-D742-9223-35A2-629AAF20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79FA2-2A67-2C16-C799-ABE1DD79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9789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6FF631-E4D9-1C1C-3B9D-E7D5A3F8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7A65D-B58E-770B-887D-98C10C1CD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FF937-7476-557E-C492-40D7551B7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544293-4100-7A47-B004-CB1583999A84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B2E5-6D0A-9AD9-5D3F-4600B8FF1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674AF-3885-ADDA-A6FA-4F69852F2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D9E54-2387-8647-959A-A3098D6979F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3512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andonorris.com/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pragaglobal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exost.f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mpmotorsport.com/about/about-m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ctrdevelopmen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uperlap.world/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hyperlink" Target="https://www.airforce.com/intothestor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irforce.com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hyperlink" Target="https://www.awwwards.com/inspiration/prometheus-fuels-stylized-webgl-interactive-story" TargetMode="External"/><Relationship Id="rId4" Type="http://schemas.openxmlformats.org/officeDocument/2006/relationships/hyperlink" Target="https://www.awwwards.com/inspiration/interactive-portfolio-of-lionel-taurus" TargetMode="Externa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lexdracing.com/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sailracing.com/se/e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akucitycircuit.com/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11thhourracing.org/our-story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hyperlink" Target="https://www.pattayaoneloftrace.com/e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www.yukon1000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www.silverstone.co.u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www.mercuryracing.com/engines/r-series/300.htm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simagic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clouds&#10;&#10;AI-generated content may be incorrect.">
            <a:extLst>
              <a:ext uri="{FF2B5EF4-FFF2-40B4-BE49-F238E27FC236}">
                <a16:creationId xmlns:a16="http://schemas.microsoft.com/office/drawing/2014/main" id="{90107DCC-E02C-0113-B5D6-8D257EEE0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C4D29-3A37-8F5B-097E-1F7AEB70CC02}"/>
              </a:ext>
            </a:extLst>
          </p:cNvPr>
          <p:cNvSpPr txBox="1"/>
          <p:nvPr/>
        </p:nvSpPr>
        <p:spPr>
          <a:xfrm>
            <a:off x="4363462" y="1066437"/>
            <a:ext cx="3322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7200" b="1" spc="600" dirty="0">
                <a:solidFill>
                  <a:srgbClr val="4F362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WEBSITE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6B12B6-5AE2-0B0D-A242-974AECF591E3}"/>
              </a:ext>
            </a:extLst>
          </p:cNvPr>
          <p:cNvSpPr txBox="1"/>
          <p:nvPr/>
        </p:nvSpPr>
        <p:spPr>
          <a:xfrm>
            <a:off x="4995930" y="740572"/>
            <a:ext cx="275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3200" spc="800" dirty="0">
                <a:solidFill>
                  <a:srgbClr val="AB000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redesign</a:t>
            </a:r>
          </a:p>
        </p:txBody>
      </p:sp>
      <p:pic>
        <p:nvPicPr>
          <p:cNvPr id="3" name="Picture 2" descr="A logo of a bird with a crown and ribbon&#10;&#10;AI-generated content may be incorrect.">
            <a:extLst>
              <a:ext uri="{FF2B5EF4-FFF2-40B4-BE49-F238E27FC236}">
                <a16:creationId xmlns:a16="http://schemas.microsoft.com/office/drawing/2014/main" id="{7BEB2E8E-039A-936C-DE35-BBB307591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298" y="2028247"/>
            <a:ext cx="3593161" cy="36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1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533C0-5BEF-0168-B4CD-8631C84D2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27ECA9-5874-6E09-EE14-2683E5343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ird head in a coat and hat&#10;&#10;AI-generated content may be incorrect.">
            <a:extLst>
              <a:ext uri="{FF2B5EF4-FFF2-40B4-BE49-F238E27FC236}">
                <a16:creationId xmlns:a16="http://schemas.microsoft.com/office/drawing/2014/main" id="{EFBE990B-076A-2CD3-3B9A-352696AF7A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F634A-8D6B-AADB-FFF8-51C3FC39C9DA}"/>
              </a:ext>
            </a:extLst>
          </p:cNvPr>
          <p:cNvSpPr txBox="1"/>
          <p:nvPr/>
        </p:nvSpPr>
        <p:spPr>
          <a:xfrm>
            <a:off x="175681" y="109310"/>
            <a:ext cx="3322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3200" b="1" spc="600" dirty="0">
                <a:solidFill>
                  <a:srgbClr val="4F362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WIFRAME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DD0A6-3759-9A23-1779-96AD8ADC4AF3}"/>
              </a:ext>
            </a:extLst>
          </p:cNvPr>
          <p:cNvSpPr txBox="1"/>
          <p:nvPr/>
        </p:nvSpPr>
        <p:spPr>
          <a:xfrm>
            <a:off x="290250" y="634118"/>
            <a:ext cx="1179290" cy="338554"/>
          </a:xfrm>
          <a:prstGeom prst="rect">
            <a:avLst/>
          </a:prstGeom>
          <a:solidFill>
            <a:srgbClr val="4E36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IDEA</a:t>
            </a:r>
            <a:endParaRPr lang="en-TH" sz="1600" spc="6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pic>
        <p:nvPicPr>
          <p:cNvPr id="13" name="Picture 12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2AC155D1-3CA5-DC06-904F-7B390124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901" t="11769" r="3833" b="4512"/>
          <a:stretch>
            <a:fillRect/>
          </a:stretch>
        </p:blipFill>
        <p:spPr>
          <a:xfrm>
            <a:off x="290250" y="2181222"/>
            <a:ext cx="1605087" cy="2904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BF49B4-B871-866C-73E4-68B14820FE2D}"/>
              </a:ext>
            </a:extLst>
          </p:cNvPr>
          <p:cNvSpPr txBox="1"/>
          <p:nvPr/>
        </p:nvSpPr>
        <p:spPr>
          <a:xfrm>
            <a:off x="233921" y="1468564"/>
            <a:ext cx="332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600" dirty="0">
                <a:solidFill>
                  <a:srgbClr val="4F362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Easy access</a:t>
            </a:r>
            <a:endParaRPr lang="th-TH" b="1" spc="600" dirty="0">
              <a:solidFill>
                <a:srgbClr val="4F362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en-US" b="1" spc="600" dirty="0">
                <a:solidFill>
                  <a:srgbClr val="4F362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Simple</a:t>
            </a:r>
            <a:endParaRPr lang="en-TH" b="1" spc="600" dirty="0">
              <a:solidFill>
                <a:srgbClr val="4F362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522DEFBB-B7EB-1A71-15D7-CECC7B5C9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870" y="486309"/>
            <a:ext cx="1889105" cy="5961853"/>
          </a:xfrm>
          <a:prstGeom prst="rect">
            <a:avLst/>
          </a:prstGeom>
        </p:spPr>
      </p:pic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DA250422-8923-D451-1A5D-C5EB336CC1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518" b="53063"/>
          <a:stretch>
            <a:fillRect/>
          </a:stretch>
        </p:blipFill>
        <p:spPr>
          <a:xfrm>
            <a:off x="4338450" y="486309"/>
            <a:ext cx="3512052" cy="5392061"/>
          </a:xfrm>
          <a:prstGeom prst="rect">
            <a:avLst/>
          </a:prstGeom>
        </p:spPr>
      </p:pic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3D27161A-83A7-63A0-0BF1-821001A4B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8" t="43997" r="2780" b="2716"/>
          <a:stretch>
            <a:fillRect/>
          </a:stretch>
        </p:blipFill>
        <p:spPr>
          <a:xfrm>
            <a:off x="7972183" y="486309"/>
            <a:ext cx="3512052" cy="61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55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035D4-7A2D-943E-6321-FCB42EEEA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B5FCDFB-678C-0707-8881-0A2A81C3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8589620E-6571-9AAD-330F-1CDBFD7B16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pic>
        <p:nvPicPr>
          <p:cNvPr id="2" name="Picture 1" descr="A screenshot of a website&#10;&#10;AI-generated content may be incorrect.">
            <a:extLst>
              <a:ext uri="{FF2B5EF4-FFF2-40B4-BE49-F238E27FC236}">
                <a16:creationId xmlns:a16="http://schemas.microsoft.com/office/drawing/2014/main" id="{63E5B12F-284B-E975-01C1-8460266998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5" t="1103" r="14880" b="87878"/>
          <a:stretch>
            <a:fillRect/>
          </a:stretch>
        </p:blipFill>
        <p:spPr>
          <a:xfrm>
            <a:off x="448218" y="1315850"/>
            <a:ext cx="11289467" cy="4871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A4977B-B7EF-A7E4-CF98-3A09E9B6B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" y="304800"/>
            <a:ext cx="7980546" cy="6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1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61E26-CAF2-B342-BC93-76DFC358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C1C9232-F51D-3CBF-0160-C6CDC6157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15832CDD-F801-3B31-08AD-FB44891261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41C36AF0-8429-34F2-4986-0D2BC9E7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045" r="3518" b="71190"/>
          <a:stretch>
            <a:fillRect/>
          </a:stretch>
        </p:blipFill>
        <p:spPr>
          <a:xfrm>
            <a:off x="1519833" y="546755"/>
            <a:ext cx="9376914" cy="54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1865B9-1D17-5242-2958-270A8DE3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6462C36-4F07-8CAA-FF6E-825948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E2B90190-51B4-D1AA-8BA7-8F30AA9FAA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pic>
        <p:nvPicPr>
          <p:cNvPr id="2" name="Picture 1" descr="A screenshot of a website&#10;&#10;AI-generated content may be incorrect.">
            <a:extLst>
              <a:ext uri="{FF2B5EF4-FFF2-40B4-BE49-F238E27FC236}">
                <a16:creationId xmlns:a16="http://schemas.microsoft.com/office/drawing/2014/main" id="{718F0333-4CEB-7B1C-D7F7-D02D7F2E6D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02" t="25576" r="5282" b="55905"/>
          <a:stretch>
            <a:fillRect/>
          </a:stretch>
        </p:blipFill>
        <p:spPr>
          <a:xfrm>
            <a:off x="1513457" y="400987"/>
            <a:ext cx="9368852" cy="60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4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7B1B40-3B3C-0139-CFB3-15D46796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F755232-733E-470A-DF5D-77D32B9E0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07DB418F-3857-0628-E12C-F5972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pic>
        <p:nvPicPr>
          <p:cNvPr id="2" name="Picture 1" descr="A screenshot of a website&#10;&#10;AI-generated content may be incorrect.">
            <a:extLst>
              <a:ext uri="{FF2B5EF4-FFF2-40B4-BE49-F238E27FC236}">
                <a16:creationId xmlns:a16="http://schemas.microsoft.com/office/drawing/2014/main" id="{D8060090-2655-D20A-2FA7-4B614E71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41" t="43912" r="12799" b="30545"/>
          <a:stretch>
            <a:fillRect/>
          </a:stretch>
        </p:blipFill>
        <p:spPr>
          <a:xfrm>
            <a:off x="2743199" y="263551"/>
            <a:ext cx="6475751" cy="633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CE8F9-F609-275A-A440-DF7FE336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53B263-2354-3EB1-DC97-D78347BB9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2B8729AA-23CE-3268-47CE-15B6C6A7EC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C1FE75F6-777D-5DDC-EE62-40EC45FFEE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229" r="9476" b="3409"/>
          <a:stretch>
            <a:fillRect/>
          </a:stretch>
        </p:blipFill>
        <p:spPr>
          <a:xfrm>
            <a:off x="2818613" y="223522"/>
            <a:ext cx="6721313" cy="64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4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C6993-E0AE-522B-A7A1-78926E43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7D819A7-6C10-0477-7B4F-72A28F53A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uple of pigeons flying&#10;&#10;AI-generated content may be incorrect.">
            <a:extLst>
              <a:ext uri="{FF2B5EF4-FFF2-40B4-BE49-F238E27FC236}">
                <a16:creationId xmlns:a16="http://schemas.microsoft.com/office/drawing/2014/main" id="{21708B6A-8C2F-E3D4-1CB9-8505B7595B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01"/>
          <a:stretch>
            <a:fillRect/>
          </a:stretch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5ECCD4F-AC06-63E2-3B46-211622EBE52D}"/>
              </a:ext>
            </a:extLst>
          </p:cNvPr>
          <p:cNvGrpSpPr/>
          <p:nvPr/>
        </p:nvGrpSpPr>
        <p:grpSpPr>
          <a:xfrm>
            <a:off x="4241196" y="2612406"/>
            <a:ext cx="4089226" cy="1862048"/>
            <a:chOff x="4432151" y="1726717"/>
            <a:chExt cx="3325264" cy="14859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4ACF44-E8E5-7958-75E2-E89C76A01DED}"/>
                </a:ext>
              </a:extLst>
            </p:cNvPr>
            <p:cNvSpPr txBox="1"/>
            <p:nvPr/>
          </p:nvSpPr>
          <p:spPr>
            <a:xfrm>
              <a:off x="4434584" y="1897543"/>
              <a:ext cx="3322831" cy="736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5400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OPTION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8B9934-7B3A-0D19-D330-C9BAAD08180A}"/>
                </a:ext>
              </a:extLst>
            </p:cNvPr>
            <p:cNvSpPr txBox="1"/>
            <p:nvPr/>
          </p:nvSpPr>
          <p:spPr>
            <a:xfrm>
              <a:off x="4432151" y="2461651"/>
              <a:ext cx="1804563" cy="319288"/>
            </a:xfrm>
            <a:prstGeom prst="rect">
              <a:avLst/>
            </a:prstGeom>
            <a:solidFill>
              <a:srgbClr val="4E362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IDEA</a:t>
              </a:r>
              <a:endParaRPr lang="en-TH" sz="3600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C39AE7-DBEA-A1DB-A027-FDA08A678A82}"/>
                </a:ext>
              </a:extLst>
            </p:cNvPr>
            <p:cNvSpPr txBox="1"/>
            <p:nvPr/>
          </p:nvSpPr>
          <p:spPr>
            <a:xfrm>
              <a:off x="6228437" y="1726717"/>
              <a:ext cx="443673" cy="148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1500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2</a:t>
              </a:r>
              <a:endParaRPr lang="en-TH" sz="11500" b="1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96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4BA27-2FB5-0AF3-E40D-F647005C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969DBBB-8FC7-4885-0531-20CDDAD83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62124267-BEBF-0D5E-4523-1A7DFB4F04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erson with a small object on his head&#10;&#10;AI-generated content may be incorrect.">
            <a:extLst>
              <a:ext uri="{FF2B5EF4-FFF2-40B4-BE49-F238E27FC236}">
                <a16:creationId xmlns:a16="http://schemas.microsoft.com/office/drawing/2014/main" id="{2D5C6249-6BE3-B9F5-3376-3473F501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216" y="1024296"/>
            <a:ext cx="8449566" cy="51566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3432BE8-B620-A90E-BC3E-DFC144C68B9E}"/>
              </a:ext>
            </a:extLst>
          </p:cNvPr>
          <p:cNvGrpSpPr/>
          <p:nvPr/>
        </p:nvGrpSpPr>
        <p:grpSpPr>
          <a:xfrm>
            <a:off x="241710" y="126493"/>
            <a:ext cx="12607965" cy="523220"/>
            <a:chOff x="-1608303" y="1950150"/>
            <a:chExt cx="12607965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74011E-BF31-4349-AB2E-83EB49F2D30A}"/>
                </a:ext>
              </a:extLst>
            </p:cNvPr>
            <p:cNvSpPr txBox="1"/>
            <p:nvPr/>
          </p:nvSpPr>
          <p:spPr>
            <a:xfrm>
              <a:off x="7676831" y="1950150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Ref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F19384-95D6-2A18-62CE-C342E7BC4859}"/>
                </a:ext>
              </a:extLst>
            </p:cNvPr>
            <p:cNvSpPr txBox="1"/>
            <p:nvPr/>
          </p:nvSpPr>
          <p:spPr>
            <a:xfrm>
              <a:off x="8426318" y="1997114"/>
              <a:ext cx="167395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B25B71-FE54-5306-5DF8-D749E22A9739}"/>
                </a:ext>
              </a:extLst>
            </p:cNvPr>
            <p:cNvSpPr txBox="1"/>
            <p:nvPr/>
          </p:nvSpPr>
          <p:spPr>
            <a:xfrm>
              <a:off x="-1608303" y="2037652"/>
              <a:ext cx="258520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TH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OVER ALL</a:t>
              </a:r>
            </a:p>
          </p:txBody>
        </p:sp>
      </p:grpSp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A5BBDFB1-69E3-AA14-50AA-88CC47E07B76}"/>
              </a:ext>
            </a:extLst>
          </p:cNvPr>
          <p:cNvSpPr txBox="1"/>
          <p:nvPr/>
        </p:nvSpPr>
        <p:spPr>
          <a:xfrm>
            <a:off x="241710" y="627467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93560BD-3DFD-A1CA-901E-02BDE4715452}"/>
              </a:ext>
            </a:extLst>
          </p:cNvPr>
          <p:cNvSpPr/>
          <p:nvPr/>
        </p:nvSpPr>
        <p:spPr>
          <a:xfrm>
            <a:off x="5883999" y="440969"/>
            <a:ext cx="753317" cy="75331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418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3BDCF-2D3D-2FE9-9F28-0B5AF16C7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6FE64F7-A13A-58F0-DC2F-4C3CC981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050EEEB2-3491-E910-09F3-08E37383EE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33B8074-CEB2-C7A8-A128-7F97309EBB3F}"/>
              </a:ext>
            </a:extLst>
          </p:cNvPr>
          <p:cNvGrpSpPr/>
          <p:nvPr/>
        </p:nvGrpSpPr>
        <p:grpSpPr>
          <a:xfrm>
            <a:off x="241710" y="126493"/>
            <a:ext cx="12607965" cy="523220"/>
            <a:chOff x="-1608303" y="1950150"/>
            <a:chExt cx="12607965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B266FF-8524-9B52-5314-AEEA80AB568E}"/>
                </a:ext>
              </a:extLst>
            </p:cNvPr>
            <p:cNvSpPr txBox="1"/>
            <p:nvPr/>
          </p:nvSpPr>
          <p:spPr>
            <a:xfrm>
              <a:off x="7676831" y="1950150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Ref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A16864-3327-B2FD-D345-A31B672606B5}"/>
                </a:ext>
              </a:extLst>
            </p:cNvPr>
            <p:cNvSpPr txBox="1"/>
            <p:nvPr/>
          </p:nvSpPr>
          <p:spPr>
            <a:xfrm>
              <a:off x="8426318" y="1997114"/>
              <a:ext cx="167395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F25C47-ECDC-4966-95FA-3663E0DBC38E}"/>
                </a:ext>
              </a:extLst>
            </p:cNvPr>
            <p:cNvSpPr txBox="1"/>
            <p:nvPr/>
          </p:nvSpPr>
          <p:spPr>
            <a:xfrm>
              <a:off x="-1608303" y="2037652"/>
              <a:ext cx="258520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TH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OVER ALL</a:t>
              </a:r>
            </a:p>
          </p:txBody>
        </p:sp>
      </p:grp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D3B9DBAA-E8DB-2C37-ACF1-9DF187A6317B}"/>
              </a:ext>
            </a:extLst>
          </p:cNvPr>
          <p:cNvSpPr txBox="1"/>
          <p:nvPr/>
        </p:nvSpPr>
        <p:spPr>
          <a:xfrm>
            <a:off x="241710" y="627467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2" name="Picture 1" descr="A screenshot of a blue sports car&#10;&#10;AI-generated content may be incorrect.">
            <a:extLst>
              <a:ext uri="{FF2B5EF4-FFF2-40B4-BE49-F238E27FC236}">
                <a16:creationId xmlns:a16="http://schemas.microsoft.com/office/drawing/2014/main" id="{1F799554-D0D8-D4CC-254D-D41D9BBF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318" y="863708"/>
            <a:ext cx="8769364" cy="5411195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40B4ED0F-5D7C-E404-79DE-267F12056EAA}"/>
              </a:ext>
            </a:extLst>
          </p:cNvPr>
          <p:cNvSpPr/>
          <p:nvPr/>
        </p:nvSpPr>
        <p:spPr>
          <a:xfrm>
            <a:off x="5883999" y="440969"/>
            <a:ext cx="753317" cy="75331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9204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F6291-EDE3-129E-5375-6519FDBC3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5629910-1A9E-ED26-2667-7E03E5331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C85B6113-345D-51EF-BFAF-A9A9D184A5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D1A17A4-740C-1E53-FDDA-D1F84A1FEA32}"/>
              </a:ext>
            </a:extLst>
          </p:cNvPr>
          <p:cNvGrpSpPr/>
          <p:nvPr/>
        </p:nvGrpSpPr>
        <p:grpSpPr>
          <a:xfrm>
            <a:off x="241710" y="126493"/>
            <a:ext cx="12607965" cy="523220"/>
            <a:chOff x="-1608303" y="1950150"/>
            <a:chExt cx="12607965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F41DC0-7F58-2EA9-98D3-DACFD6FF2024}"/>
                </a:ext>
              </a:extLst>
            </p:cNvPr>
            <p:cNvSpPr txBox="1"/>
            <p:nvPr/>
          </p:nvSpPr>
          <p:spPr>
            <a:xfrm>
              <a:off x="7676831" y="1950150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Ref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BB438-2F61-636A-77CC-A1F33DDDDFAF}"/>
                </a:ext>
              </a:extLst>
            </p:cNvPr>
            <p:cNvSpPr txBox="1"/>
            <p:nvPr/>
          </p:nvSpPr>
          <p:spPr>
            <a:xfrm>
              <a:off x="8426318" y="1997114"/>
              <a:ext cx="167395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96FE81-470F-F9FD-C9FF-F59ADF61AE45}"/>
                </a:ext>
              </a:extLst>
            </p:cNvPr>
            <p:cNvSpPr txBox="1"/>
            <p:nvPr/>
          </p:nvSpPr>
          <p:spPr>
            <a:xfrm>
              <a:off x="-1608303" y="2037652"/>
              <a:ext cx="258520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TH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OVER ALL</a:t>
              </a:r>
            </a:p>
          </p:txBody>
        </p:sp>
      </p:grp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D4EA5386-CB27-4E49-8B45-3AAE88D61B50}"/>
              </a:ext>
            </a:extLst>
          </p:cNvPr>
          <p:cNvSpPr txBox="1"/>
          <p:nvPr/>
        </p:nvSpPr>
        <p:spPr>
          <a:xfrm>
            <a:off x="241710" y="627467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262631-1652-D9F7-1468-523EFE46A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668" y="863708"/>
            <a:ext cx="8577615" cy="5352585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30DA1810-799F-4EB8-3D04-6BF300875408}"/>
              </a:ext>
            </a:extLst>
          </p:cNvPr>
          <p:cNvSpPr/>
          <p:nvPr/>
        </p:nvSpPr>
        <p:spPr>
          <a:xfrm>
            <a:off x="5883999" y="440969"/>
            <a:ext cx="753317" cy="75331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4887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3A0E7-8B06-DA9F-8635-E5C70A511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clouds&#10;&#10;AI-generated content may be incorrect.">
            <a:extLst>
              <a:ext uri="{FF2B5EF4-FFF2-40B4-BE49-F238E27FC236}">
                <a16:creationId xmlns:a16="http://schemas.microsoft.com/office/drawing/2014/main" id="{DE4F9A39-B3DD-0873-A5C0-7BB881A623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0362EA-8A63-484D-1BE2-451625078DB8}"/>
              </a:ext>
            </a:extLst>
          </p:cNvPr>
          <p:cNvGrpSpPr/>
          <p:nvPr/>
        </p:nvGrpSpPr>
        <p:grpSpPr>
          <a:xfrm>
            <a:off x="7405408" y="258182"/>
            <a:ext cx="3322831" cy="523220"/>
            <a:chOff x="6632353" y="1967061"/>
            <a:chExt cx="3322831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287A14-7FE8-1306-D163-651FC4AF6DDB}"/>
                </a:ext>
              </a:extLst>
            </p:cNvPr>
            <p:cNvSpPr txBox="1"/>
            <p:nvPr/>
          </p:nvSpPr>
          <p:spPr>
            <a:xfrm>
              <a:off x="6632353" y="1967061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rgbClr val="4F362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OPTION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2DFDB9-979A-C8A6-F729-CA5A83110387}"/>
                </a:ext>
              </a:extLst>
            </p:cNvPr>
            <p:cNvSpPr txBox="1"/>
            <p:nvPr/>
          </p:nvSpPr>
          <p:spPr>
            <a:xfrm>
              <a:off x="8212183" y="2012032"/>
              <a:ext cx="1118805" cy="369332"/>
            </a:xfrm>
            <a:prstGeom prst="rect">
              <a:avLst/>
            </a:prstGeom>
            <a:solidFill>
              <a:srgbClr val="4F362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IDEA</a:t>
              </a:r>
              <a:endParaRPr lang="en-TH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8A3CEDA-21C2-393A-FEEC-E716FE3C3B93}"/>
              </a:ext>
            </a:extLst>
          </p:cNvPr>
          <p:cNvGrpSpPr/>
          <p:nvPr/>
        </p:nvGrpSpPr>
        <p:grpSpPr>
          <a:xfrm>
            <a:off x="1214470" y="303153"/>
            <a:ext cx="3322831" cy="523220"/>
            <a:chOff x="6632353" y="1967061"/>
            <a:chExt cx="3322831" cy="52322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B5EFD7F-0724-2F47-2A69-6FA97069FBE9}"/>
                </a:ext>
              </a:extLst>
            </p:cNvPr>
            <p:cNvSpPr txBox="1"/>
            <p:nvPr/>
          </p:nvSpPr>
          <p:spPr>
            <a:xfrm>
              <a:off x="6632353" y="1967061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rgbClr val="002060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OPTION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750EA72-7456-57ED-DA79-5364D9AE985A}"/>
                </a:ext>
              </a:extLst>
            </p:cNvPr>
            <p:cNvSpPr txBox="1"/>
            <p:nvPr/>
          </p:nvSpPr>
          <p:spPr>
            <a:xfrm>
              <a:off x="8181179" y="1999034"/>
              <a:ext cx="1673959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highlight>
                    <a:srgbClr val="000080"/>
                  </a:highlight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pc="600" dirty="0">
                <a:solidFill>
                  <a:schemeClr val="bg1"/>
                </a:solidFill>
                <a:highlight>
                  <a:srgbClr val="000080"/>
                </a:highlight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19BE313-1AC0-3ABE-EEEC-2239D989E3B8}"/>
              </a:ext>
            </a:extLst>
          </p:cNvPr>
          <p:cNvGrpSpPr/>
          <p:nvPr/>
        </p:nvGrpSpPr>
        <p:grpSpPr>
          <a:xfrm>
            <a:off x="1664049" y="973828"/>
            <a:ext cx="2069947" cy="5668513"/>
            <a:chOff x="1699785" y="1277339"/>
            <a:chExt cx="2197070" cy="6016637"/>
          </a:xfrm>
        </p:grpSpPr>
        <p:pic>
          <p:nvPicPr>
            <p:cNvPr id="97" name="Picture 96" descr="A screenshot of a website&#10;&#10;AI-generated content may be incorrect.">
              <a:extLst>
                <a:ext uri="{FF2B5EF4-FFF2-40B4-BE49-F238E27FC236}">
                  <a16:creationId xmlns:a16="http://schemas.microsoft.com/office/drawing/2014/main" id="{F415A2F6-800D-09E5-B725-62D9DF9D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9785" y="1277339"/>
              <a:ext cx="2193171" cy="2855361"/>
            </a:xfrm>
            <a:prstGeom prst="rect">
              <a:avLst/>
            </a:prstGeom>
          </p:spPr>
        </p:pic>
        <p:pic>
          <p:nvPicPr>
            <p:cNvPr id="99" name="Picture 98" descr="A screenshot of a web page&#10;&#10;AI-generated content may be incorrect.">
              <a:extLst>
                <a:ext uri="{FF2B5EF4-FFF2-40B4-BE49-F238E27FC236}">
                  <a16:creationId xmlns:a16="http://schemas.microsoft.com/office/drawing/2014/main" id="{37286AF0-9573-363E-CC22-B0BD68A51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9785" y="4112748"/>
              <a:ext cx="2197070" cy="3181228"/>
            </a:xfrm>
            <a:prstGeom prst="rect">
              <a:avLst/>
            </a:prstGeom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B97CD19-FDCC-1BC0-CE02-80CF843A461F}"/>
              </a:ext>
            </a:extLst>
          </p:cNvPr>
          <p:cNvSpPr txBox="1"/>
          <p:nvPr/>
        </p:nvSpPr>
        <p:spPr>
          <a:xfrm>
            <a:off x="4428460" y="1359808"/>
            <a:ext cx="3766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4800" b="1" spc="600" dirty="0"/>
              <a:t>WIFRAME</a:t>
            </a:r>
          </a:p>
        </p:txBody>
      </p:sp>
      <p:sp>
        <p:nvSpPr>
          <p:cNvPr id="102" name="5-Point Star 101">
            <a:extLst>
              <a:ext uri="{FF2B5EF4-FFF2-40B4-BE49-F238E27FC236}">
                <a16:creationId xmlns:a16="http://schemas.microsoft.com/office/drawing/2014/main" id="{F529B21B-228F-9CD9-30AE-3E410E27D572}"/>
              </a:ext>
            </a:extLst>
          </p:cNvPr>
          <p:cNvSpPr/>
          <p:nvPr/>
        </p:nvSpPr>
        <p:spPr>
          <a:xfrm>
            <a:off x="10246113" y="317791"/>
            <a:ext cx="340055" cy="34005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9DC3571-372F-25B0-A157-5F702A1390C6}"/>
              </a:ext>
            </a:extLst>
          </p:cNvPr>
          <p:cNvSpPr txBox="1"/>
          <p:nvPr/>
        </p:nvSpPr>
        <p:spPr>
          <a:xfrm>
            <a:off x="3733996" y="2909371"/>
            <a:ext cx="1494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 spc="600" dirty="0"/>
              <a:t>Hard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7E0EA74-8DED-2651-BE54-B960824C11D8}"/>
              </a:ext>
            </a:extLst>
          </p:cNvPr>
          <p:cNvSpPr txBox="1"/>
          <p:nvPr/>
        </p:nvSpPr>
        <p:spPr>
          <a:xfrm>
            <a:off x="6387874" y="2924759"/>
            <a:ext cx="2035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200" b="1" spc="600" dirty="0"/>
              <a:t>Simple</a:t>
            </a:r>
          </a:p>
        </p:txBody>
      </p:sp>
      <p:pic>
        <p:nvPicPr>
          <p:cNvPr id="112" name="Picture 111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A05F26E9-ACEE-C988-5E37-7122D19A7B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34" t="11395" r="50000" b="4886"/>
          <a:stretch>
            <a:fillRect/>
          </a:stretch>
        </p:blipFill>
        <p:spPr>
          <a:xfrm>
            <a:off x="3818025" y="3374471"/>
            <a:ext cx="1802659" cy="3261955"/>
          </a:xfrm>
          <a:prstGeom prst="rect">
            <a:avLst/>
          </a:prstGeom>
        </p:spPr>
      </p:pic>
      <p:pic>
        <p:nvPicPr>
          <p:cNvPr id="113" name="Picture 112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933D955B-41A2-9EDA-074A-76B815B451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901" t="11769" r="3833" b="4512"/>
          <a:stretch>
            <a:fillRect/>
          </a:stretch>
        </p:blipFill>
        <p:spPr>
          <a:xfrm>
            <a:off x="6486274" y="3359481"/>
            <a:ext cx="1802659" cy="3261955"/>
          </a:xfrm>
          <a:prstGeom prst="rect">
            <a:avLst/>
          </a:prstGeom>
        </p:spPr>
      </p:pic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50C23AD1-471D-BBB6-2A3D-6BFCCC2A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470" y="797635"/>
            <a:ext cx="1889105" cy="5961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3E85F-614F-2DD6-C51B-105C3940B081}"/>
              </a:ext>
            </a:extLst>
          </p:cNvPr>
          <p:cNvSpPr txBox="1"/>
          <p:nvPr/>
        </p:nvSpPr>
        <p:spPr>
          <a:xfrm>
            <a:off x="140478" y="1447871"/>
            <a:ext cx="13830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TH" sz="900" spc="600" dirty="0">
                <a:solidFill>
                  <a:srgbClr val="C00000"/>
                </a:solidFill>
              </a:rPr>
              <a:t>HILIGHT BN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228D-EED7-0BD4-9804-E0E8AED8EDE0}"/>
              </a:ext>
            </a:extLst>
          </p:cNvPr>
          <p:cNvSpPr txBox="1"/>
          <p:nvPr/>
        </p:nvSpPr>
        <p:spPr>
          <a:xfrm>
            <a:off x="130960" y="2255923"/>
            <a:ext cx="14623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TH" sz="900" spc="300" dirty="0">
                <a:solidFill>
                  <a:srgbClr val="C00000"/>
                </a:solidFill>
              </a:rPr>
              <a:t>COMPETTITION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1CD12-424C-DD3D-5394-E1BB46520FBC}"/>
              </a:ext>
            </a:extLst>
          </p:cNvPr>
          <p:cNvSpPr txBox="1"/>
          <p:nvPr/>
        </p:nvSpPr>
        <p:spPr>
          <a:xfrm>
            <a:off x="373776" y="3097472"/>
            <a:ext cx="104051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TH" sz="600" spc="600" dirty="0">
                <a:solidFill>
                  <a:srgbClr val="C00000"/>
                </a:solidFill>
              </a:rPr>
              <a:t>TRACKS</a:t>
            </a:r>
          </a:p>
          <a:p>
            <a:r>
              <a:rPr lang="en-TH" sz="600" spc="600" dirty="0">
                <a:solidFill>
                  <a:srgbClr val="C00000"/>
                </a:solidFill>
              </a:rPr>
              <a:t>&amp;RACE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E520076-D71F-7191-C762-E36171F08DB7}"/>
              </a:ext>
            </a:extLst>
          </p:cNvPr>
          <p:cNvSpPr/>
          <p:nvPr/>
        </p:nvSpPr>
        <p:spPr>
          <a:xfrm>
            <a:off x="1605832" y="1247614"/>
            <a:ext cx="58217" cy="527692"/>
          </a:xfrm>
          <a:prstGeom prst="leftBrac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4ABA7C8-6AF4-D6E1-CAC6-F0F7F72BC0B7}"/>
              </a:ext>
            </a:extLst>
          </p:cNvPr>
          <p:cNvSpPr/>
          <p:nvPr/>
        </p:nvSpPr>
        <p:spPr>
          <a:xfrm>
            <a:off x="1605832" y="1879688"/>
            <a:ext cx="45719" cy="878427"/>
          </a:xfrm>
          <a:prstGeom prst="leftBrac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97D965B-CC37-4D1D-57BD-61BA23D9D81E}"/>
              </a:ext>
            </a:extLst>
          </p:cNvPr>
          <p:cNvSpPr/>
          <p:nvPr/>
        </p:nvSpPr>
        <p:spPr>
          <a:xfrm>
            <a:off x="1605832" y="2836189"/>
            <a:ext cx="45719" cy="827788"/>
          </a:xfrm>
          <a:prstGeom prst="leftBrac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480F9AE0-D0E9-09D4-0F1F-C1989B26D5D4}"/>
              </a:ext>
            </a:extLst>
          </p:cNvPr>
          <p:cNvSpPr/>
          <p:nvPr/>
        </p:nvSpPr>
        <p:spPr>
          <a:xfrm>
            <a:off x="1598083" y="3711842"/>
            <a:ext cx="45719" cy="2169765"/>
          </a:xfrm>
          <a:prstGeom prst="leftBrac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8B8E9-5CC1-14C6-089A-52E5AAED1763}"/>
              </a:ext>
            </a:extLst>
          </p:cNvPr>
          <p:cNvSpPr txBox="1"/>
          <p:nvPr/>
        </p:nvSpPr>
        <p:spPr>
          <a:xfrm>
            <a:off x="302217" y="4604178"/>
            <a:ext cx="12118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TH" sz="600" spc="600" dirty="0">
                <a:solidFill>
                  <a:srgbClr val="C00000"/>
                </a:solidFill>
              </a:rPr>
              <a:t>NEWS</a:t>
            </a:r>
          </a:p>
          <a:p>
            <a:r>
              <a:rPr lang="en-TH" sz="600" spc="600" dirty="0">
                <a:solidFill>
                  <a:srgbClr val="C00000"/>
                </a:solidFill>
              </a:rPr>
              <a:t>&amp;GALLERY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50DFE-2608-4322-2BE7-AC0F7E31BD37}"/>
              </a:ext>
            </a:extLst>
          </p:cNvPr>
          <p:cNvSpPr txBox="1"/>
          <p:nvPr/>
        </p:nvSpPr>
        <p:spPr>
          <a:xfrm>
            <a:off x="389274" y="6003404"/>
            <a:ext cx="110153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TH" sz="600" spc="600" dirty="0">
                <a:solidFill>
                  <a:srgbClr val="C00000"/>
                </a:solidFill>
              </a:rPr>
              <a:t>CONTACT US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9372727-1831-AD53-6A7D-5EB96C64E627}"/>
              </a:ext>
            </a:extLst>
          </p:cNvPr>
          <p:cNvSpPr/>
          <p:nvPr/>
        </p:nvSpPr>
        <p:spPr>
          <a:xfrm>
            <a:off x="1590334" y="5943600"/>
            <a:ext cx="45719" cy="677836"/>
          </a:xfrm>
          <a:prstGeom prst="leftBrac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DD86DC2F-4B07-B8D8-F02D-8BA39E37DCCE}"/>
              </a:ext>
            </a:extLst>
          </p:cNvPr>
          <p:cNvSpPr/>
          <p:nvPr/>
        </p:nvSpPr>
        <p:spPr>
          <a:xfrm>
            <a:off x="9920649" y="5150985"/>
            <a:ext cx="123462" cy="123462"/>
          </a:xfrm>
          <a:prstGeom prst="star5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547122A1-AE8E-758F-5458-92224081E3C9}"/>
              </a:ext>
            </a:extLst>
          </p:cNvPr>
          <p:cNvSpPr/>
          <p:nvPr/>
        </p:nvSpPr>
        <p:spPr>
          <a:xfrm>
            <a:off x="9912900" y="4577548"/>
            <a:ext cx="123462" cy="123462"/>
          </a:xfrm>
          <a:prstGeom prst="star5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72FD6E68-3B78-88A6-89C3-3992980A9A05}"/>
              </a:ext>
            </a:extLst>
          </p:cNvPr>
          <p:cNvSpPr/>
          <p:nvPr/>
        </p:nvSpPr>
        <p:spPr>
          <a:xfrm>
            <a:off x="9928399" y="5732172"/>
            <a:ext cx="123462" cy="123462"/>
          </a:xfrm>
          <a:prstGeom prst="star5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0090-2177-3DCF-316D-2178EED4120D}"/>
              </a:ext>
            </a:extLst>
          </p:cNvPr>
          <p:cNvSpPr txBox="1"/>
          <p:nvPr/>
        </p:nvSpPr>
        <p:spPr>
          <a:xfrm>
            <a:off x="6387874" y="3122382"/>
            <a:ext cx="2484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600" dirty="0">
                <a:solidFill>
                  <a:schemeClr val="bg1">
                    <a:lumMod val="50000"/>
                  </a:schemeClr>
                </a:solidFill>
              </a:rPr>
              <a:t>Easy access</a:t>
            </a:r>
            <a:endParaRPr lang="en-TH" sz="1200" b="1" spc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DFFE92-17DC-0F65-D06F-0794A884DCD4}"/>
              </a:ext>
            </a:extLst>
          </p:cNvPr>
          <p:cNvSpPr txBox="1"/>
          <p:nvPr/>
        </p:nvSpPr>
        <p:spPr>
          <a:xfrm>
            <a:off x="3742821" y="3130077"/>
            <a:ext cx="3766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spc="300" dirty="0">
                <a:solidFill>
                  <a:schemeClr val="bg1">
                    <a:lumMod val="50000"/>
                  </a:schemeClr>
                </a:solidFill>
              </a:rPr>
              <a:t>Limited target audience</a:t>
            </a:r>
            <a:endParaRPr lang="en-TH" sz="1100" b="1" spc="3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B2935C-164E-1005-48C3-9DB1DAB38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32763D6-3117-3D5E-EC72-E48BBA7B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FA9A48B3-0B33-A038-9AC4-B320FCA107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06AF1D5-058E-FD2C-B0AB-860693605012}"/>
              </a:ext>
            </a:extLst>
          </p:cNvPr>
          <p:cNvGrpSpPr/>
          <p:nvPr/>
        </p:nvGrpSpPr>
        <p:grpSpPr>
          <a:xfrm>
            <a:off x="241710" y="126493"/>
            <a:ext cx="12607965" cy="523220"/>
            <a:chOff x="-1608303" y="1950150"/>
            <a:chExt cx="12607965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AEA690-A4F4-08CD-608F-8A8319774BB6}"/>
                </a:ext>
              </a:extLst>
            </p:cNvPr>
            <p:cNvSpPr txBox="1"/>
            <p:nvPr/>
          </p:nvSpPr>
          <p:spPr>
            <a:xfrm>
              <a:off x="7676831" y="1950150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Ref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917C3D-2AD7-08E2-86B2-5B6A496D9AF9}"/>
                </a:ext>
              </a:extLst>
            </p:cNvPr>
            <p:cNvSpPr txBox="1"/>
            <p:nvPr/>
          </p:nvSpPr>
          <p:spPr>
            <a:xfrm>
              <a:off x="8426318" y="1997114"/>
              <a:ext cx="167395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9D2CD1-D55A-A517-15A6-FFC7D4FF0A19}"/>
                </a:ext>
              </a:extLst>
            </p:cNvPr>
            <p:cNvSpPr txBox="1"/>
            <p:nvPr/>
          </p:nvSpPr>
          <p:spPr>
            <a:xfrm>
              <a:off x="-1608303" y="2037652"/>
              <a:ext cx="258520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TH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OVER ALL</a:t>
              </a:r>
            </a:p>
          </p:txBody>
        </p:sp>
      </p:grp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258EBA62-C822-ED02-D1C1-3D39177AC47E}"/>
              </a:ext>
            </a:extLst>
          </p:cNvPr>
          <p:cNvSpPr txBox="1"/>
          <p:nvPr/>
        </p:nvSpPr>
        <p:spPr>
          <a:xfrm>
            <a:off x="241710" y="627467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672AC4-582F-7E64-BA75-C74274980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86" y="997994"/>
            <a:ext cx="6438849" cy="3821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E1387-9B0B-D964-D53A-43E8DAFA9BB9}"/>
              </a:ext>
            </a:extLst>
          </p:cNvPr>
          <p:cNvSpPr txBox="1"/>
          <p:nvPr/>
        </p:nvSpPr>
        <p:spPr>
          <a:xfrm>
            <a:off x="5292942" y="418880"/>
            <a:ext cx="175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Inf + track</a:t>
            </a:r>
            <a:endParaRPr lang="en-TH" sz="2400" dirty="0">
              <a:solidFill>
                <a:schemeClr val="accent2"/>
              </a:solidFill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FE859F-01C3-FDAF-C84E-B965D8F90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667" y="993188"/>
            <a:ext cx="5067465" cy="3472401"/>
          </a:xfrm>
          <a:prstGeom prst="rect">
            <a:avLst/>
          </a:prstGeom>
        </p:spPr>
      </p:pic>
      <p:pic>
        <p:nvPicPr>
          <p:cNvPr id="13" name="Picture 1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599AF6D-B348-7651-C40D-8ABFF3AD2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190" y="4201661"/>
            <a:ext cx="4754097" cy="244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0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044E0-E3C6-E24B-A4ED-DB98C116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FA6D4D3-D911-2394-0AA2-C84953FCA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27DB1D52-82D2-11F4-EB2B-279D1A9F4A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F4B8AD-AE91-83A0-51FF-8BAC535E9308}"/>
              </a:ext>
            </a:extLst>
          </p:cNvPr>
          <p:cNvGrpSpPr/>
          <p:nvPr/>
        </p:nvGrpSpPr>
        <p:grpSpPr>
          <a:xfrm>
            <a:off x="241710" y="126493"/>
            <a:ext cx="12607965" cy="523220"/>
            <a:chOff x="-1608303" y="1950150"/>
            <a:chExt cx="12607965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50F619-6370-E54F-86E3-52A7600DB1FF}"/>
                </a:ext>
              </a:extLst>
            </p:cNvPr>
            <p:cNvSpPr txBox="1"/>
            <p:nvPr/>
          </p:nvSpPr>
          <p:spPr>
            <a:xfrm>
              <a:off x="7676831" y="1950150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Ref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1309BE-E078-6F7E-1D04-F3421F156086}"/>
                </a:ext>
              </a:extLst>
            </p:cNvPr>
            <p:cNvSpPr txBox="1"/>
            <p:nvPr/>
          </p:nvSpPr>
          <p:spPr>
            <a:xfrm>
              <a:off x="8426318" y="1997114"/>
              <a:ext cx="167395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303C41-D63F-FC36-59F6-1F43D553BE27}"/>
                </a:ext>
              </a:extLst>
            </p:cNvPr>
            <p:cNvSpPr txBox="1"/>
            <p:nvPr/>
          </p:nvSpPr>
          <p:spPr>
            <a:xfrm>
              <a:off x="-1608303" y="2037652"/>
              <a:ext cx="258520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TH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OVER ALL</a:t>
              </a:r>
            </a:p>
          </p:txBody>
        </p:sp>
      </p:grp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A73BEEFF-4182-25C9-DF03-496ED4505B68}"/>
              </a:ext>
            </a:extLst>
          </p:cNvPr>
          <p:cNvSpPr txBox="1"/>
          <p:nvPr/>
        </p:nvSpPr>
        <p:spPr>
          <a:xfrm>
            <a:off x="241710" y="627467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2" name="Picture 1" descr="A website with images of a race car&#10;&#10;AI-generated content may be incorrect.">
            <a:extLst>
              <a:ext uri="{FF2B5EF4-FFF2-40B4-BE49-F238E27FC236}">
                <a16:creationId xmlns:a16="http://schemas.microsoft.com/office/drawing/2014/main" id="{02583F9F-F6FA-3B26-2259-3E1D95DD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425" y="887315"/>
            <a:ext cx="9816885" cy="557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54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1C167-424A-8E9A-E81E-AD1E8722A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3424CE8-0646-A884-E3B4-1BDB8938E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uple of pigeons flying&#10;&#10;AI-generated content may be incorrect.">
            <a:extLst>
              <a:ext uri="{FF2B5EF4-FFF2-40B4-BE49-F238E27FC236}">
                <a16:creationId xmlns:a16="http://schemas.microsoft.com/office/drawing/2014/main" id="{8ED889D5-6F8D-615B-D084-9A2FD108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01"/>
          <a:stretch>
            <a:fillRect/>
          </a:stretch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D1ABA3-3F7C-47B5-5A61-7A96F31B4B79}"/>
              </a:ext>
            </a:extLst>
          </p:cNvPr>
          <p:cNvGrpSpPr/>
          <p:nvPr/>
        </p:nvGrpSpPr>
        <p:grpSpPr>
          <a:xfrm>
            <a:off x="3791890" y="2503260"/>
            <a:ext cx="4808372" cy="2001675"/>
            <a:chOff x="3934129" y="1615295"/>
            <a:chExt cx="3910057" cy="15973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79CF9D-5166-9B25-5733-486CD5A7747C}"/>
                </a:ext>
              </a:extLst>
            </p:cNvPr>
            <p:cNvSpPr txBox="1"/>
            <p:nvPr/>
          </p:nvSpPr>
          <p:spPr>
            <a:xfrm>
              <a:off x="3934129" y="1615295"/>
              <a:ext cx="3910057" cy="736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S</a:t>
              </a:r>
              <a:r>
                <a:rPr lang="en-TH" sz="5400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pecial Point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42A336-9315-844E-8AFE-DE392623773E}"/>
                </a:ext>
              </a:extLst>
            </p:cNvPr>
            <p:cNvSpPr txBox="1"/>
            <p:nvPr/>
          </p:nvSpPr>
          <p:spPr>
            <a:xfrm>
              <a:off x="4645710" y="2352113"/>
              <a:ext cx="1804563" cy="319288"/>
            </a:xfrm>
            <a:prstGeom prst="rect">
              <a:avLst/>
            </a:prstGeom>
            <a:solidFill>
              <a:srgbClr val="4E362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IDEA</a:t>
              </a:r>
              <a:endParaRPr lang="en-TH" sz="3600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2F82D2-7BED-E742-AFF6-FB1BE237C45C}"/>
                </a:ext>
              </a:extLst>
            </p:cNvPr>
            <p:cNvSpPr txBox="1"/>
            <p:nvPr/>
          </p:nvSpPr>
          <p:spPr>
            <a:xfrm>
              <a:off x="6228437" y="1726717"/>
              <a:ext cx="443673" cy="148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TH" sz="11500" b="1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92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EF5A1-5BE4-7AF6-EAC0-E5EB74B15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C4B9F1-BB53-393F-F28A-E53A1754B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uple of pigeons flying&#10;&#10;AI-generated content may be incorrect.">
            <a:extLst>
              <a:ext uri="{FF2B5EF4-FFF2-40B4-BE49-F238E27FC236}">
                <a16:creationId xmlns:a16="http://schemas.microsoft.com/office/drawing/2014/main" id="{92EBF6F9-5A1A-C417-B823-4A760EF2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01"/>
          <a:stretch>
            <a:fillRect/>
          </a:stretch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86C5F-62FA-7D4C-ECBC-2931091B77CE}"/>
              </a:ext>
            </a:extLst>
          </p:cNvPr>
          <p:cNvSpPr txBox="1"/>
          <p:nvPr/>
        </p:nvSpPr>
        <p:spPr>
          <a:xfrm>
            <a:off x="4683210" y="2137313"/>
            <a:ext cx="32498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8800" b="1" spc="600" dirty="0">
                <a:solidFill>
                  <a:srgbClr val="C00000"/>
                </a:solidFill>
              </a:rPr>
              <a:t>VDO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CAFD1-7454-6E32-2698-0F8DBAFE8EE1}"/>
              </a:ext>
            </a:extLst>
          </p:cNvPr>
          <p:cNvSpPr txBox="1"/>
          <p:nvPr/>
        </p:nvSpPr>
        <p:spPr>
          <a:xfrm>
            <a:off x="4250724" y="3286492"/>
            <a:ext cx="5362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4400" b="1" spc="600" dirty="0"/>
              <a:t>Hilight BN</a:t>
            </a:r>
          </a:p>
        </p:txBody>
      </p:sp>
    </p:spTree>
    <p:extLst>
      <p:ext uri="{BB962C8B-B14F-4D97-AF65-F5344CB8AC3E}">
        <p14:creationId xmlns:p14="http://schemas.microsoft.com/office/powerpoint/2010/main" val="123343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1CCA8-569E-6813-CA09-8A31CBD08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EC20678-4DC7-926C-300A-6558BD087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bird flying in the sky&#10;&#10;AI-generated content may be incorrect.">
            <a:extLst>
              <a:ext uri="{FF2B5EF4-FFF2-40B4-BE49-F238E27FC236}">
                <a16:creationId xmlns:a16="http://schemas.microsoft.com/office/drawing/2014/main" id="{EA36783B-0438-B946-5287-A7EA9F457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6" y="401581"/>
            <a:ext cx="3236844" cy="2278600"/>
          </a:xfrm>
          <a:prstGeom prst="rect">
            <a:avLst/>
          </a:prstGeom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63A9C11B-82A0-3B96-BD2D-494F73240E2D}"/>
              </a:ext>
            </a:extLst>
          </p:cNvPr>
          <p:cNvSpPr txBox="1"/>
          <p:nvPr/>
        </p:nvSpPr>
        <p:spPr>
          <a:xfrm>
            <a:off x="714054" y="106741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579F69A1-2F49-7FD4-22E3-E7FEF0DA7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30" y="3429000"/>
            <a:ext cx="4325179" cy="2024723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16DC48B2-78ED-8F87-BBB9-5629387FF2C2}"/>
              </a:ext>
            </a:extLst>
          </p:cNvPr>
          <p:cNvSpPr txBox="1"/>
          <p:nvPr/>
        </p:nvSpPr>
        <p:spPr>
          <a:xfrm>
            <a:off x="294330" y="3380938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735DBB-42AE-BB9C-9B2A-7F8F24D4919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241" t="13735" r="14253" b="8340"/>
          <a:stretch>
            <a:fillRect/>
          </a:stretch>
        </p:blipFill>
        <p:spPr>
          <a:xfrm>
            <a:off x="3904102" y="499480"/>
            <a:ext cx="4054480" cy="2081234"/>
          </a:xfrm>
          <a:prstGeom prst="rect">
            <a:avLst/>
          </a:prstGeom>
        </p:spPr>
      </p:pic>
      <p:sp>
        <p:nvSpPr>
          <p:cNvPr id="11" name="TextBox 10">
            <a:hlinkClick r:id="rId8"/>
            <a:extLst>
              <a:ext uri="{FF2B5EF4-FFF2-40B4-BE49-F238E27FC236}">
                <a16:creationId xmlns:a16="http://schemas.microsoft.com/office/drawing/2014/main" id="{24D8E9BB-6DE0-4EC6-12C8-4013052EBE80}"/>
              </a:ext>
            </a:extLst>
          </p:cNvPr>
          <p:cNvSpPr txBox="1"/>
          <p:nvPr/>
        </p:nvSpPr>
        <p:spPr>
          <a:xfrm>
            <a:off x="3901577" y="287267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12" name="Picture 11" descr="A car driving on a road&#10;&#10;AI-generated content may be incorrect.">
            <a:extLst>
              <a:ext uri="{FF2B5EF4-FFF2-40B4-BE49-F238E27FC236}">
                <a16:creationId xmlns:a16="http://schemas.microsoft.com/office/drawing/2014/main" id="{8078DB71-EBB5-1BE7-65DF-D86CCE054C9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024" t="11585" r="4135" b="9802"/>
          <a:stretch>
            <a:fillRect/>
          </a:stretch>
        </p:blipFill>
        <p:spPr>
          <a:xfrm>
            <a:off x="4746459" y="3565604"/>
            <a:ext cx="4144177" cy="2881630"/>
          </a:xfrm>
          <a:prstGeom prst="rect">
            <a:avLst/>
          </a:prstGeom>
        </p:spPr>
      </p:pic>
      <p:sp>
        <p:nvSpPr>
          <p:cNvPr id="13" name="TextBox 12">
            <a:hlinkClick r:id="rId10"/>
            <a:extLst>
              <a:ext uri="{FF2B5EF4-FFF2-40B4-BE49-F238E27FC236}">
                <a16:creationId xmlns:a16="http://schemas.microsoft.com/office/drawing/2014/main" id="{E9F99DEF-19F0-0C5D-FA7F-ACD9877EE615}"/>
              </a:ext>
            </a:extLst>
          </p:cNvPr>
          <p:cNvSpPr txBox="1"/>
          <p:nvPr/>
        </p:nvSpPr>
        <p:spPr>
          <a:xfrm>
            <a:off x="4742192" y="330055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14" name="Picture 13" descr="A small plane in the snow&#10;&#10;AI-generated content may be incorrect.">
            <a:extLst>
              <a:ext uri="{FF2B5EF4-FFF2-40B4-BE49-F238E27FC236}">
                <a16:creationId xmlns:a16="http://schemas.microsoft.com/office/drawing/2014/main" id="{A5FCDAEB-2584-4DFD-C04B-8C858F591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5084" y="499480"/>
            <a:ext cx="3893548" cy="1969400"/>
          </a:xfrm>
          <a:prstGeom prst="rect">
            <a:avLst/>
          </a:prstGeom>
        </p:spPr>
      </p:pic>
      <p:sp>
        <p:nvSpPr>
          <p:cNvPr id="15" name="TextBox 14">
            <a:hlinkClick r:id="rId12"/>
            <a:extLst>
              <a:ext uri="{FF2B5EF4-FFF2-40B4-BE49-F238E27FC236}">
                <a16:creationId xmlns:a16="http://schemas.microsoft.com/office/drawing/2014/main" id="{5DEC47EA-686C-5C14-3EB7-E2194AB3154E}"/>
              </a:ext>
            </a:extLst>
          </p:cNvPr>
          <p:cNvSpPr txBox="1"/>
          <p:nvPr/>
        </p:nvSpPr>
        <p:spPr>
          <a:xfrm>
            <a:off x="8199257" y="358387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625431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48DC2-8079-923B-D2BD-26C522E5F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F8C26D0-D883-0AA6-4CE8-F6739AF4E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uple of pigeons flying&#10;&#10;AI-generated content may be incorrect.">
            <a:extLst>
              <a:ext uri="{FF2B5EF4-FFF2-40B4-BE49-F238E27FC236}">
                <a16:creationId xmlns:a16="http://schemas.microsoft.com/office/drawing/2014/main" id="{3BBB8F5A-C961-64EB-AA65-3A0F18765E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01"/>
          <a:stretch>
            <a:fillRect/>
          </a:stretch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35129-50DD-022F-1D0A-5CDCEC4BA197}"/>
              </a:ext>
            </a:extLst>
          </p:cNvPr>
          <p:cNvSpPr txBox="1"/>
          <p:nvPr/>
        </p:nvSpPr>
        <p:spPr>
          <a:xfrm>
            <a:off x="4977850" y="2137313"/>
            <a:ext cx="32498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8800" b="1" spc="600" dirty="0">
                <a:solidFill>
                  <a:srgbClr val="C00000"/>
                </a:solidFill>
              </a:rPr>
              <a:t>ref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2CE31-9F36-F5B1-1FAE-E383AFD337E3}"/>
              </a:ext>
            </a:extLst>
          </p:cNvPr>
          <p:cNvSpPr txBox="1"/>
          <p:nvPr/>
        </p:nvSpPr>
        <p:spPr>
          <a:xfrm>
            <a:off x="4250724" y="3286492"/>
            <a:ext cx="5362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4400" b="1" spc="600" dirty="0"/>
              <a:t>Hilight BN</a:t>
            </a:r>
          </a:p>
        </p:txBody>
      </p:sp>
    </p:spTree>
    <p:extLst>
      <p:ext uri="{BB962C8B-B14F-4D97-AF65-F5344CB8AC3E}">
        <p14:creationId xmlns:p14="http://schemas.microsoft.com/office/powerpoint/2010/main" val="2242560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97C6C3-69A1-3928-6362-201B63E2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5AE8C8-FB76-1CE2-4A0A-14BF74916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on a surfboard in the water&#10;&#10;AI-generated content may be incorrect.">
            <a:extLst>
              <a:ext uri="{FF2B5EF4-FFF2-40B4-BE49-F238E27FC236}">
                <a16:creationId xmlns:a16="http://schemas.microsoft.com/office/drawing/2014/main" id="{67A4D1E0-3B59-771C-A6AA-5A6171FF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4" y="343073"/>
            <a:ext cx="6603427" cy="2928448"/>
          </a:xfrm>
          <a:prstGeom prst="rect">
            <a:avLst/>
          </a:prstGeom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56AEEFDC-CDF5-E93F-7A9A-73EF1263E843}"/>
              </a:ext>
            </a:extLst>
          </p:cNvPr>
          <p:cNvSpPr txBox="1"/>
          <p:nvPr/>
        </p:nvSpPr>
        <p:spPr>
          <a:xfrm>
            <a:off x="2208275" y="20683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4" name="Picture 3" descr="A white car with smoke coming out of the front&#10;&#10;AI-generated content may be incorrect.">
            <a:extLst>
              <a:ext uri="{FF2B5EF4-FFF2-40B4-BE49-F238E27FC236}">
                <a16:creationId xmlns:a16="http://schemas.microsoft.com/office/drawing/2014/main" id="{C0DE7080-7A84-5C32-90F7-A67BCE7F0D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924"/>
          <a:stretch>
            <a:fillRect/>
          </a:stretch>
        </p:blipFill>
        <p:spPr>
          <a:xfrm>
            <a:off x="2499360" y="3517406"/>
            <a:ext cx="6028235" cy="3045161"/>
          </a:xfrm>
          <a:prstGeom prst="rect">
            <a:avLst/>
          </a:prstGeom>
        </p:spPr>
      </p:pic>
      <p:sp>
        <p:nvSpPr>
          <p:cNvPr id="5" name="TextBox 4">
            <a:hlinkClick r:id="rId6"/>
            <a:extLst>
              <a:ext uri="{FF2B5EF4-FFF2-40B4-BE49-F238E27FC236}">
                <a16:creationId xmlns:a16="http://schemas.microsoft.com/office/drawing/2014/main" id="{713F1195-DC0B-79DB-B6F4-72C2DD346627}"/>
              </a:ext>
            </a:extLst>
          </p:cNvPr>
          <p:cNvSpPr txBox="1"/>
          <p:nvPr/>
        </p:nvSpPr>
        <p:spPr>
          <a:xfrm>
            <a:off x="2198115" y="339707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085682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1B5299-6DC6-9DFF-ECED-F23FD71EC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4A6C685-9829-9B14-F1FD-DB71B8427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uple of pigeons flying&#10;&#10;AI-generated content may be incorrect.">
            <a:extLst>
              <a:ext uri="{FF2B5EF4-FFF2-40B4-BE49-F238E27FC236}">
                <a16:creationId xmlns:a16="http://schemas.microsoft.com/office/drawing/2014/main" id="{554BAE11-290B-C6FE-7537-27E634DDCD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01"/>
          <a:stretch>
            <a:fillRect/>
          </a:stretch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A215C-ACC1-CDB3-0AC3-C0348D33D427}"/>
              </a:ext>
            </a:extLst>
          </p:cNvPr>
          <p:cNvSpPr txBox="1"/>
          <p:nvPr/>
        </p:nvSpPr>
        <p:spPr>
          <a:xfrm>
            <a:off x="3613488" y="2116993"/>
            <a:ext cx="46357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8800" b="1" spc="600" dirty="0">
                <a:solidFill>
                  <a:srgbClr val="C00000"/>
                </a:solidFill>
              </a:rPr>
              <a:t>OTHER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2A08E-627A-C4C8-3B1D-1ACE6FA7B7ED}"/>
              </a:ext>
            </a:extLst>
          </p:cNvPr>
          <p:cNvSpPr txBox="1"/>
          <p:nvPr/>
        </p:nvSpPr>
        <p:spPr>
          <a:xfrm>
            <a:off x="4250724" y="3286492"/>
            <a:ext cx="5362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600" dirty="0"/>
              <a:t>O</a:t>
            </a:r>
            <a:r>
              <a:rPr lang="en-TH" sz="4400" b="1" spc="600" dirty="0"/>
              <a:t>ver All</a:t>
            </a:r>
          </a:p>
        </p:txBody>
      </p:sp>
    </p:spTree>
    <p:extLst>
      <p:ext uri="{BB962C8B-B14F-4D97-AF65-F5344CB8AC3E}">
        <p14:creationId xmlns:p14="http://schemas.microsoft.com/office/powerpoint/2010/main" val="249628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32929A-8898-D29F-5993-A3BD0FE5A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B725F0-3BE8-3375-2F9D-5852A67D9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and person with a child&#10;&#10;AI-generated content may be incorrect.">
            <a:extLst>
              <a:ext uri="{FF2B5EF4-FFF2-40B4-BE49-F238E27FC236}">
                <a16:creationId xmlns:a16="http://schemas.microsoft.com/office/drawing/2014/main" id="{1D860693-06AD-DFF4-B940-01E69909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1" y="357725"/>
            <a:ext cx="4707050" cy="2771555"/>
          </a:xfrm>
          <a:prstGeom prst="rect">
            <a:avLst/>
          </a:prstGeom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E6DC3ACF-22C9-44DA-4448-13376C0C5691}"/>
              </a:ext>
            </a:extLst>
          </p:cNvPr>
          <p:cNvSpPr txBox="1"/>
          <p:nvPr/>
        </p:nvSpPr>
        <p:spPr>
          <a:xfrm>
            <a:off x="559190" y="20683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DFDD9-7D5F-E65C-52A1-5EE6B73E9F2B}"/>
              </a:ext>
            </a:extLst>
          </p:cNvPr>
          <p:cNvSpPr txBox="1"/>
          <p:nvPr/>
        </p:nvSpPr>
        <p:spPr>
          <a:xfrm>
            <a:off x="1534351" y="197400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rgbClr val="C00000"/>
                </a:solidFill>
              </a:rPr>
              <a:t>Story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1A9FB9-C3AF-FA33-7E27-F8E740CE1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76" y="566732"/>
            <a:ext cx="4898492" cy="2353540"/>
          </a:xfrm>
          <a:prstGeom prst="rect">
            <a:avLst/>
          </a:prstGeom>
        </p:spPr>
      </p:pic>
      <p:sp>
        <p:nvSpPr>
          <p:cNvPr id="5" name="TextBox 4">
            <a:hlinkClick r:id="rId6"/>
            <a:extLst>
              <a:ext uri="{FF2B5EF4-FFF2-40B4-BE49-F238E27FC236}">
                <a16:creationId xmlns:a16="http://schemas.microsoft.com/office/drawing/2014/main" id="{A0898E88-EDAC-F95A-2A5A-8AF3778A7305}"/>
              </a:ext>
            </a:extLst>
          </p:cNvPr>
          <p:cNvSpPr txBox="1"/>
          <p:nvPr/>
        </p:nvSpPr>
        <p:spPr>
          <a:xfrm>
            <a:off x="6094476" y="20683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7AF893-627A-F14C-4F4D-B82BA0663A3F}"/>
              </a:ext>
            </a:extLst>
          </p:cNvPr>
          <p:cNvSpPr txBox="1"/>
          <p:nvPr/>
        </p:nvSpPr>
        <p:spPr>
          <a:xfrm>
            <a:off x="6968389" y="219225"/>
            <a:ext cx="375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I</a:t>
            </a:r>
            <a:r>
              <a:rPr lang="en-TH" sz="1200" dirty="0">
                <a:solidFill>
                  <a:srgbClr val="C00000"/>
                </a:solidFill>
              </a:rPr>
              <a:t>nf –FINAL RACE</a:t>
            </a:r>
          </a:p>
        </p:txBody>
      </p:sp>
      <p:pic>
        <p:nvPicPr>
          <p:cNvPr id="12" name="Picture 11" descr="A sailboat in the ocean&#10;&#10;AI-generated content may be incorrect.">
            <a:extLst>
              <a:ext uri="{FF2B5EF4-FFF2-40B4-BE49-F238E27FC236}">
                <a16:creationId xmlns:a16="http://schemas.microsoft.com/office/drawing/2014/main" id="{30DAF792-8A9F-761F-3D30-2EDB5645BA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846" t="3660" r="10520" b="5253"/>
          <a:stretch>
            <a:fillRect/>
          </a:stretch>
        </p:blipFill>
        <p:spPr>
          <a:xfrm>
            <a:off x="1745801" y="3134468"/>
            <a:ext cx="5313680" cy="35261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9A2C56-F2FA-769C-ADC4-C1BF27BFA6D1}"/>
              </a:ext>
            </a:extLst>
          </p:cNvPr>
          <p:cNvSpPr txBox="1"/>
          <p:nvPr/>
        </p:nvSpPr>
        <p:spPr>
          <a:xfrm>
            <a:off x="7409336" y="3718560"/>
            <a:ext cx="442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https://</a:t>
            </a:r>
            <a:r>
              <a:rPr lang="en-US" sz="1200" dirty="0" err="1">
                <a:solidFill>
                  <a:srgbClr val="92D050"/>
                </a:solidFill>
              </a:rPr>
              <a:t>www.sailsofchange.com</a:t>
            </a:r>
            <a:r>
              <a:rPr lang="en-US" sz="1200" dirty="0">
                <a:solidFill>
                  <a:srgbClr val="92D050"/>
                </a:solidFill>
              </a:rPr>
              <a:t>/news/jules-verne-trophy-a-thursday-start-for-the-maxi-trimaran-sails-of-change/</a:t>
            </a:r>
            <a:endParaRPr lang="en-TH" sz="1200" dirty="0">
              <a:solidFill>
                <a:srgbClr val="92D050"/>
              </a:solidFill>
            </a:endParaRPr>
          </a:p>
          <a:p>
            <a:endParaRPr lang="en-T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371D9-1122-FB7C-D765-8520D4173FB3}"/>
              </a:ext>
            </a:extLst>
          </p:cNvPr>
          <p:cNvSpPr txBox="1"/>
          <p:nvPr/>
        </p:nvSpPr>
        <p:spPr>
          <a:xfrm>
            <a:off x="7409336" y="4241355"/>
            <a:ext cx="4429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https://</a:t>
            </a:r>
            <a:r>
              <a:rPr lang="en-US" sz="1200" dirty="0" err="1">
                <a:solidFill>
                  <a:srgbClr val="92D050"/>
                </a:solidFill>
              </a:rPr>
              <a:t>sailracing.com</a:t>
            </a:r>
            <a:r>
              <a:rPr lang="en-US" sz="1200" dirty="0">
                <a:solidFill>
                  <a:srgbClr val="92D050"/>
                </a:solidFill>
              </a:rPr>
              <a:t>/se/</a:t>
            </a:r>
            <a:r>
              <a:rPr lang="en-US" sz="1200" dirty="0" err="1">
                <a:solidFill>
                  <a:srgbClr val="92D050"/>
                </a:solidFill>
              </a:rPr>
              <a:t>en</a:t>
            </a:r>
            <a:r>
              <a:rPr lang="en-US" sz="1200" dirty="0">
                <a:solidFill>
                  <a:srgbClr val="92D050"/>
                </a:solidFill>
              </a:rPr>
              <a:t>/category/men/jackets</a:t>
            </a:r>
            <a:endParaRPr lang="en-TH" sz="1200" dirty="0">
              <a:solidFill>
                <a:srgbClr val="92D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4F4B3-3DBA-3FDB-773D-F8A18D6392EF}"/>
              </a:ext>
            </a:extLst>
          </p:cNvPr>
          <p:cNvSpPr txBox="1"/>
          <p:nvPr/>
        </p:nvSpPr>
        <p:spPr>
          <a:xfrm>
            <a:off x="7399176" y="4622800"/>
            <a:ext cx="442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https://</a:t>
            </a:r>
            <a:r>
              <a:rPr lang="en-US" sz="1200" dirty="0" err="1">
                <a:solidFill>
                  <a:srgbClr val="92D050"/>
                </a:solidFill>
              </a:rPr>
              <a:t>alexdracing.com</a:t>
            </a:r>
            <a:r>
              <a:rPr lang="en-US" sz="1200" dirty="0">
                <a:solidFill>
                  <a:srgbClr val="92D050"/>
                </a:solidFill>
              </a:rPr>
              <a:t>/</a:t>
            </a:r>
            <a:endParaRPr lang="en-TH" sz="1200" dirty="0">
              <a:solidFill>
                <a:srgbClr val="92D050"/>
              </a:solidFill>
            </a:endParaRPr>
          </a:p>
          <a:p>
            <a:endParaRPr lang="en-TH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F30A20-A7B5-5B45-37FF-D9D827F212EB}"/>
              </a:ext>
            </a:extLst>
          </p:cNvPr>
          <p:cNvSpPr txBox="1"/>
          <p:nvPr/>
        </p:nvSpPr>
        <p:spPr>
          <a:xfrm>
            <a:off x="7399176" y="5134179"/>
            <a:ext cx="192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rgbClr val="C00000"/>
                </a:solidFill>
              </a:rPr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3128742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075EF-8373-EC16-2AAD-A9481A70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clouds&#10;&#10;AI-generated content may be incorrect.">
            <a:extLst>
              <a:ext uri="{FF2B5EF4-FFF2-40B4-BE49-F238E27FC236}">
                <a16:creationId xmlns:a16="http://schemas.microsoft.com/office/drawing/2014/main" id="{407CCFB3-F149-7276-E46F-ED8A1A3B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9943F-A03C-C48E-D41B-D31CFA19D855}"/>
              </a:ext>
            </a:extLst>
          </p:cNvPr>
          <p:cNvSpPr txBox="1"/>
          <p:nvPr/>
        </p:nvSpPr>
        <p:spPr>
          <a:xfrm>
            <a:off x="3383280" y="2563637"/>
            <a:ext cx="5852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8800" b="1" spc="600" dirty="0">
                <a:solidFill>
                  <a:srgbClr val="4F362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24554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E45C2-D35E-1797-4C4D-05FE38E93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ird flying in the sky&#10;&#10;AI-generated content may be incorrect.">
            <a:extLst>
              <a:ext uri="{FF2B5EF4-FFF2-40B4-BE49-F238E27FC236}">
                <a16:creationId xmlns:a16="http://schemas.microsoft.com/office/drawing/2014/main" id="{65E684A5-DB90-BF46-58AA-836A355F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1"/>
          <a:stretch>
            <a:fillRect/>
          </a:stretch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DD7A7B-D696-588D-5CDD-089657A2163E}"/>
              </a:ext>
            </a:extLst>
          </p:cNvPr>
          <p:cNvGrpSpPr/>
          <p:nvPr/>
        </p:nvGrpSpPr>
        <p:grpSpPr>
          <a:xfrm>
            <a:off x="4802528" y="2259723"/>
            <a:ext cx="4089226" cy="1862048"/>
            <a:chOff x="4432151" y="1726717"/>
            <a:chExt cx="3325264" cy="14859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D67689-FF14-CD27-592F-65EF1912AE67}"/>
                </a:ext>
              </a:extLst>
            </p:cNvPr>
            <p:cNvSpPr txBox="1"/>
            <p:nvPr/>
          </p:nvSpPr>
          <p:spPr>
            <a:xfrm>
              <a:off x="4434584" y="1897543"/>
              <a:ext cx="3322831" cy="736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5400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OPTION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ADA216-023A-1C30-FA2C-83DB3B932D8C}"/>
                </a:ext>
              </a:extLst>
            </p:cNvPr>
            <p:cNvSpPr txBox="1"/>
            <p:nvPr/>
          </p:nvSpPr>
          <p:spPr>
            <a:xfrm>
              <a:off x="4432151" y="2461651"/>
              <a:ext cx="1804563" cy="31928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z="3600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9F69E3-F461-0BB9-AC61-0FC809F917B6}"/>
                </a:ext>
              </a:extLst>
            </p:cNvPr>
            <p:cNvSpPr txBox="1"/>
            <p:nvPr/>
          </p:nvSpPr>
          <p:spPr>
            <a:xfrm>
              <a:off x="6228437" y="1726717"/>
              <a:ext cx="443673" cy="148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11500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563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52105D-05C4-95AD-B2EB-57494CC8A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sky with clouds&#10;&#10;AI-generated content may be incorrect.">
            <a:extLst>
              <a:ext uri="{FF2B5EF4-FFF2-40B4-BE49-F238E27FC236}">
                <a16:creationId xmlns:a16="http://schemas.microsoft.com/office/drawing/2014/main" id="{D9566A05-BCD4-D467-7216-8CFCFF4F3A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701"/>
          <a:stretch>
            <a:fillRect/>
          </a:stretch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3075243-AB01-3EA9-4643-F8AE0D9D3B05}"/>
              </a:ext>
            </a:extLst>
          </p:cNvPr>
          <p:cNvGrpSpPr/>
          <p:nvPr/>
        </p:nvGrpSpPr>
        <p:grpSpPr>
          <a:xfrm>
            <a:off x="1394087" y="810018"/>
            <a:ext cx="8245436" cy="5680723"/>
            <a:chOff x="3467100" y="-6350"/>
            <a:chExt cx="9954226" cy="6858000"/>
          </a:xfrm>
        </p:grpSpPr>
        <p:pic>
          <p:nvPicPr>
            <p:cNvPr id="4" name="Picture 3" descr="A screenshot of a website&#10;&#10;AI-generated content may be incorrect.">
              <a:extLst>
                <a:ext uri="{FF2B5EF4-FFF2-40B4-BE49-F238E27FC236}">
                  <a16:creationId xmlns:a16="http://schemas.microsoft.com/office/drawing/2014/main" id="{7C0BA099-874C-4C6E-015F-73824887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7100" y="6350"/>
              <a:ext cx="5257800" cy="6845300"/>
            </a:xfrm>
            <a:prstGeom prst="rect">
              <a:avLst/>
            </a:prstGeom>
          </p:spPr>
        </p:pic>
        <p:pic>
          <p:nvPicPr>
            <p:cNvPr id="5" name="Picture 4" descr="A screenshot of a web page&#10;&#10;AI-generated content may be incorrect.">
              <a:extLst>
                <a:ext uri="{FF2B5EF4-FFF2-40B4-BE49-F238E27FC236}">
                  <a16:creationId xmlns:a16="http://schemas.microsoft.com/office/drawing/2014/main" id="{2FF3BC25-36B4-6A4A-558E-80F98AF4D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4948" y="-6350"/>
              <a:ext cx="4736378" cy="6858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60FF8A0-490F-111D-01F6-59089263E093}"/>
              </a:ext>
            </a:extLst>
          </p:cNvPr>
          <p:cNvGrpSpPr/>
          <p:nvPr/>
        </p:nvGrpSpPr>
        <p:grpSpPr>
          <a:xfrm>
            <a:off x="8482366" y="143404"/>
            <a:ext cx="3467924" cy="523220"/>
            <a:chOff x="6632353" y="1967061"/>
            <a:chExt cx="3467924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5C0BD8-3686-1EA1-37D5-AA5E173022EF}"/>
                </a:ext>
              </a:extLst>
            </p:cNvPr>
            <p:cNvSpPr txBox="1"/>
            <p:nvPr/>
          </p:nvSpPr>
          <p:spPr>
            <a:xfrm>
              <a:off x="6632353" y="1967061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rgbClr val="002060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WIFRAME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741A9F-0005-306D-1A51-31C2B03554A1}"/>
                </a:ext>
              </a:extLst>
            </p:cNvPr>
            <p:cNvSpPr txBox="1"/>
            <p:nvPr/>
          </p:nvSpPr>
          <p:spPr>
            <a:xfrm>
              <a:off x="8426318" y="1997114"/>
              <a:ext cx="1673959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highlight>
                    <a:srgbClr val="000080"/>
                  </a:highlight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pc="600" dirty="0">
                <a:solidFill>
                  <a:schemeClr val="bg1"/>
                </a:solidFill>
                <a:highlight>
                  <a:srgbClr val="000080"/>
                </a:highlight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</p:grpSp>
      <p:pic>
        <p:nvPicPr>
          <p:cNvPr id="9" name="Picture 8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9726EF0B-7EF6-D9DB-E7C4-3A1C6A5C86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34" t="11395" r="50000" b="4886"/>
          <a:stretch>
            <a:fillRect/>
          </a:stretch>
        </p:blipFill>
        <p:spPr>
          <a:xfrm>
            <a:off x="9896583" y="3228786"/>
            <a:ext cx="1802659" cy="3261955"/>
          </a:xfrm>
          <a:prstGeom prst="rect">
            <a:avLst/>
          </a:prstGeom>
        </p:spPr>
      </p:pic>
      <p:sp>
        <p:nvSpPr>
          <p:cNvPr id="10" name="TextBox 9">
            <a:hlinkClick r:id="rId7"/>
            <a:extLst>
              <a:ext uri="{FF2B5EF4-FFF2-40B4-BE49-F238E27FC236}">
                <a16:creationId xmlns:a16="http://schemas.microsoft.com/office/drawing/2014/main" id="{2871E713-5DE2-3698-8AC6-3CE3D8F0014D}"/>
              </a:ext>
            </a:extLst>
          </p:cNvPr>
          <p:cNvSpPr txBox="1"/>
          <p:nvPr/>
        </p:nvSpPr>
        <p:spPr>
          <a:xfrm>
            <a:off x="9884116" y="2676861"/>
            <a:ext cx="1229194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569397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01A4A-4DF3-6B78-F29D-1EBEDC2CE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0668579-35B2-0602-D971-DBCEF839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sky with clouds&#10;&#10;AI-generated content may be incorrect.">
            <a:extLst>
              <a:ext uri="{FF2B5EF4-FFF2-40B4-BE49-F238E27FC236}">
                <a16:creationId xmlns:a16="http://schemas.microsoft.com/office/drawing/2014/main" id="{66066E68-95B0-82B5-424D-28F3CEDD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701"/>
          <a:stretch>
            <a:fillRect/>
          </a:stretch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1443C6A-2A29-8504-4B7C-7FA84DA40F18}"/>
              </a:ext>
            </a:extLst>
          </p:cNvPr>
          <p:cNvGrpSpPr/>
          <p:nvPr/>
        </p:nvGrpSpPr>
        <p:grpSpPr>
          <a:xfrm>
            <a:off x="241710" y="126493"/>
            <a:ext cx="12607965" cy="523220"/>
            <a:chOff x="-1608303" y="1950150"/>
            <a:chExt cx="12607965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682387-7707-A1DC-7EA4-773B94A9B022}"/>
                </a:ext>
              </a:extLst>
            </p:cNvPr>
            <p:cNvSpPr txBox="1"/>
            <p:nvPr/>
          </p:nvSpPr>
          <p:spPr>
            <a:xfrm>
              <a:off x="7676831" y="1950150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rgbClr val="002060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Ref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FFC43C-A23A-18D0-3E25-1E43B954AA30}"/>
                </a:ext>
              </a:extLst>
            </p:cNvPr>
            <p:cNvSpPr txBox="1"/>
            <p:nvPr/>
          </p:nvSpPr>
          <p:spPr>
            <a:xfrm>
              <a:off x="8426318" y="1997114"/>
              <a:ext cx="1673959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highlight>
                    <a:srgbClr val="000080"/>
                  </a:highlight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pc="600" dirty="0">
                <a:solidFill>
                  <a:schemeClr val="bg1"/>
                </a:solidFill>
                <a:highlight>
                  <a:srgbClr val="000080"/>
                </a:highlight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EB4028-11AB-5A0B-7E3E-A923DB615665}"/>
                </a:ext>
              </a:extLst>
            </p:cNvPr>
            <p:cNvSpPr txBox="1"/>
            <p:nvPr/>
          </p:nvSpPr>
          <p:spPr>
            <a:xfrm>
              <a:off x="-1608303" y="2037652"/>
              <a:ext cx="2585209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TH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OVER ALL</a:t>
              </a:r>
            </a:p>
          </p:txBody>
        </p:sp>
      </p:grp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6111D077-8DB5-524D-A45C-3504804E6571}"/>
              </a:ext>
            </a:extLst>
          </p:cNvPr>
          <p:cNvSpPr txBox="1"/>
          <p:nvPr/>
        </p:nvSpPr>
        <p:spPr>
          <a:xfrm>
            <a:off x="241710" y="627467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9218C-ADE4-0AE8-D5AC-948F8D244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057" y="985542"/>
            <a:ext cx="8626838" cy="5289131"/>
          </a:xfrm>
          <a:prstGeom prst="rect">
            <a:avLst/>
          </a:prstGeom>
        </p:spPr>
      </p:pic>
      <p:sp>
        <p:nvSpPr>
          <p:cNvPr id="5" name="5-Point Star 4">
            <a:extLst>
              <a:ext uri="{FF2B5EF4-FFF2-40B4-BE49-F238E27FC236}">
                <a16:creationId xmlns:a16="http://schemas.microsoft.com/office/drawing/2014/main" id="{3185E872-A171-50AC-0C78-8F8B066D97DF}"/>
              </a:ext>
            </a:extLst>
          </p:cNvPr>
          <p:cNvSpPr/>
          <p:nvPr/>
        </p:nvSpPr>
        <p:spPr>
          <a:xfrm>
            <a:off x="5883999" y="440969"/>
            <a:ext cx="753317" cy="75331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5351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9A340-30B0-223C-CE49-17BE4B8D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7E38CE9-7306-51B3-74F2-6B81AD32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sky with clouds&#10;&#10;AI-generated content may be incorrect.">
            <a:extLst>
              <a:ext uri="{FF2B5EF4-FFF2-40B4-BE49-F238E27FC236}">
                <a16:creationId xmlns:a16="http://schemas.microsoft.com/office/drawing/2014/main" id="{D819E074-48A7-F90E-62E8-4E1CF48CF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701"/>
          <a:stretch>
            <a:fillRect/>
          </a:stretch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E131A63-CAF8-0363-0DD1-513C14967E0F}"/>
              </a:ext>
            </a:extLst>
          </p:cNvPr>
          <p:cNvGrpSpPr/>
          <p:nvPr/>
        </p:nvGrpSpPr>
        <p:grpSpPr>
          <a:xfrm>
            <a:off x="241710" y="126493"/>
            <a:ext cx="12607965" cy="523220"/>
            <a:chOff x="-1608303" y="1950150"/>
            <a:chExt cx="12607965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9BB88-78F5-34A7-E700-D732CF658249}"/>
                </a:ext>
              </a:extLst>
            </p:cNvPr>
            <p:cNvSpPr txBox="1"/>
            <p:nvPr/>
          </p:nvSpPr>
          <p:spPr>
            <a:xfrm>
              <a:off x="7676831" y="1950150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rgbClr val="002060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Ref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2191A2-9332-7939-304B-6A4F4BF68502}"/>
                </a:ext>
              </a:extLst>
            </p:cNvPr>
            <p:cNvSpPr txBox="1"/>
            <p:nvPr/>
          </p:nvSpPr>
          <p:spPr>
            <a:xfrm>
              <a:off x="8426318" y="1997114"/>
              <a:ext cx="1673959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highlight>
                    <a:srgbClr val="000080"/>
                  </a:highlight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pc="600" dirty="0">
                <a:solidFill>
                  <a:schemeClr val="bg1"/>
                </a:solidFill>
                <a:highlight>
                  <a:srgbClr val="000080"/>
                </a:highlight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E90CA4-B679-F0BC-AF82-FA42013C0081}"/>
                </a:ext>
              </a:extLst>
            </p:cNvPr>
            <p:cNvSpPr txBox="1"/>
            <p:nvPr/>
          </p:nvSpPr>
          <p:spPr>
            <a:xfrm>
              <a:off x="-1608303" y="2037652"/>
              <a:ext cx="2585209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TH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OVER ALL</a:t>
              </a:r>
            </a:p>
          </p:txBody>
        </p:sp>
      </p:grp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E07D1E8D-8A70-2EB4-08EE-564E21B6F133}"/>
              </a:ext>
            </a:extLst>
          </p:cNvPr>
          <p:cNvSpPr txBox="1"/>
          <p:nvPr/>
        </p:nvSpPr>
        <p:spPr>
          <a:xfrm>
            <a:off x="241710" y="627467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2" name="Picture 1" descr="A screenshot of a website&#10;&#10;AI-generated content may be incorrect.">
            <a:extLst>
              <a:ext uri="{FF2B5EF4-FFF2-40B4-BE49-F238E27FC236}">
                <a16:creationId xmlns:a16="http://schemas.microsoft.com/office/drawing/2014/main" id="{A573EBAF-CEF7-3097-6010-6E3DB89AD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34" y="863698"/>
            <a:ext cx="11060874" cy="52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1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7D2204-CBF3-00E2-F6AF-DDD6A8657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274D27C-C8A1-DAB2-D1D9-0A48C742E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sky with clouds&#10;&#10;AI-generated content may be incorrect.">
            <a:extLst>
              <a:ext uri="{FF2B5EF4-FFF2-40B4-BE49-F238E27FC236}">
                <a16:creationId xmlns:a16="http://schemas.microsoft.com/office/drawing/2014/main" id="{A2104FB1-4338-656D-5967-0FF8631009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701"/>
          <a:stretch>
            <a:fillRect/>
          </a:stretch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ABA1F47-97ED-0344-B94D-AD0A1FC4B0EC}"/>
              </a:ext>
            </a:extLst>
          </p:cNvPr>
          <p:cNvGrpSpPr/>
          <p:nvPr/>
        </p:nvGrpSpPr>
        <p:grpSpPr>
          <a:xfrm>
            <a:off x="241710" y="126493"/>
            <a:ext cx="12607965" cy="523220"/>
            <a:chOff x="-1608303" y="1950150"/>
            <a:chExt cx="12607965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5F0209-D893-60EA-47F8-F450B69E18D6}"/>
                </a:ext>
              </a:extLst>
            </p:cNvPr>
            <p:cNvSpPr txBox="1"/>
            <p:nvPr/>
          </p:nvSpPr>
          <p:spPr>
            <a:xfrm>
              <a:off x="7676831" y="1950150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rgbClr val="002060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Ref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8F6535-939B-7BD8-65E8-A74A95DC5842}"/>
                </a:ext>
              </a:extLst>
            </p:cNvPr>
            <p:cNvSpPr txBox="1"/>
            <p:nvPr/>
          </p:nvSpPr>
          <p:spPr>
            <a:xfrm>
              <a:off x="8426318" y="1997114"/>
              <a:ext cx="1673959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highlight>
                    <a:srgbClr val="000080"/>
                  </a:highlight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pc="600" dirty="0">
                <a:solidFill>
                  <a:schemeClr val="bg1"/>
                </a:solidFill>
                <a:highlight>
                  <a:srgbClr val="000080"/>
                </a:highlight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CCC39E-4AEC-1E7B-2340-6BD7E0339488}"/>
                </a:ext>
              </a:extLst>
            </p:cNvPr>
            <p:cNvSpPr txBox="1"/>
            <p:nvPr/>
          </p:nvSpPr>
          <p:spPr>
            <a:xfrm>
              <a:off x="-1608303" y="2037652"/>
              <a:ext cx="2585209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TH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OVER ALL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587C4BD-5D0E-DF6A-A9C5-0B4279C5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34" y="1117276"/>
            <a:ext cx="8178182" cy="4623447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F076FBA5-E005-C41D-5F29-C066736B0952}"/>
              </a:ext>
            </a:extLst>
          </p:cNvPr>
          <p:cNvSpPr txBox="1"/>
          <p:nvPr/>
        </p:nvSpPr>
        <p:spPr>
          <a:xfrm>
            <a:off x="241710" y="627467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13" name="Picture 12" descr="A screenshot of a website&#10;&#10;AI-generated content may be incorrect.">
            <a:extLst>
              <a:ext uri="{FF2B5EF4-FFF2-40B4-BE49-F238E27FC236}">
                <a16:creationId xmlns:a16="http://schemas.microsoft.com/office/drawing/2014/main" id="{799FA4BF-BBB0-225E-E8AF-928529B3D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116" y="2593298"/>
            <a:ext cx="5884895" cy="28568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3DCE1F-E242-2A87-7B7C-DB9180A7F00F}"/>
              </a:ext>
            </a:extLst>
          </p:cNvPr>
          <p:cNvSpPr txBox="1"/>
          <p:nvPr/>
        </p:nvSpPr>
        <p:spPr>
          <a:xfrm>
            <a:off x="8927222" y="2117042"/>
            <a:ext cx="179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Style, interface</a:t>
            </a:r>
            <a:endParaRPr lang="en-TH" dirty="0">
              <a:solidFill>
                <a:srgbClr val="002060"/>
              </a:solidFill>
            </a:endParaRPr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4E9615EA-8C0B-0795-3FF7-D9C8284E4E3B}"/>
              </a:ext>
            </a:extLst>
          </p:cNvPr>
          <p:cNvSpPr/>
          <p:nvPr/>
        </p:nvSpPr>
        <p:spPr>
          <a:xfrm>
            <a:off x="10675751" y="2009639"/>
            <a:ext cx="377137" cy="37713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0745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29835-3A20-0A83-0D54-A0191AFEE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216FC6B-625E-ED49-AEC1-365DE8E66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sky with clouds&#10;&#10;AI-generated content may be incorrect.">
            <a:extLst>
              <a:ext uri="{FF2B5EF4-FFF2-40B4-BE49-F238E27FC236}">
                <a16:creationId xmlns:a16="http://schemas.microsoft.com/office/drawing/2014/main" id="{3EEEEB7C-8562-1207-D793-200BDFBE6C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l="2701"/>
          <a:stretch>
            <a:fillRect/>
          </a:stretch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CA3A44D-6E25-F262-DF0B-BF12CE89D31B}"/>
              </a:ext>
            </a:extLst>
          </p:cNvPr>
          <p:cNvGrpSpPr/>
          <p:nvPr/>
        </p:nvGrpSpPr>
        <p:grpSpPr>
          <a:xfrm>
            <a:off x="241710" y="126493"/>
            <a:ext cx="12607965" cy="523220"/>
            <a:chOff x="-1608303" y="1950150"/>
            <a:chExt cx="12607965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922D0D-071F-2EEA-10C7-C5C5A20CF0A1}"/>
                </a:ext>
              </a:extLst>
            </p:cNvPr>
            <p:cNvSpPr txBox="1"/>
            <p:nvPr/>
          </p:nvSpPr>
          <p:spPr>
            <a:xfrm>
              <a:off x="7676831" y="1950150"/>
              <a:ext cx="3322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2800" b="1" spc="600" dirty="0">
                  <a:solidFill>
                    <a:srgbClr val="002060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Ref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A7FA16-8DBD-02F6-787D-207C57BD14C7}"/>
                </a:ext>
              </a:extLst>
            </p:cNvPr>
            <p:cNvSpPr txBox="1"/>
            <p:nvPr/>
          </p:nvSpPr>
          <p:spPr>
            <a:xfrm>
              <a:off x="8426318" y="1997114"/>
              <a:ext cx="1673959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600" dirty="0">
                  <a:solidFill>
                    <a:schemeClr val="bg1"/>
                  </a:solidFill>
                  <a:highlight>
                    <a:srgbClr val="000080"/>
                  </a:highlight>
                  <a:latin typeface="DB Adman X" panose="02000506090000020004" pitchFamily="2" charset="-34"/>
                  <a:cs typeface="DB Adman X" panose="02000506090000020004" pitchFamily="2" charset="-34"/>
                </a:rPr>
                <a:t>CUSTOMER</a:t>
              </a:r>
              <a:endParaRPr lang="en-TH" spc="600" dirty="0">
                <a:solidFill>
                  <a:schemeClr val="bg1"/>
                </a:solidFill>
                <a:highlight>
                  <a:srgbClr val="000080"/>
                </a:highlight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1CE294-F321-9F71-62FE-55B1B69EE480}"/>
                </a:ext>
              </a:extLst>
            </p:cNvPr>
            <p:cNvSpPr txBox="1"/>
            <p:nvPr/>
          </p:nvSpPr>
          <p:spPr>
            <a:xfrm>
              <a:off x="-1608303" y="2037652"/>
              <a:ext cx="2585209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TH" b="1" spc="6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OVER ALL</a:t>
              </a:r>
            </a:p>
          </p:txBody>
        </p:sp>
      </p:grp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073D857F-70F8-39A4-4DC0-91F079F0A0B4}"/>
              </a:ext>
            </a:extLst>
          </p:cNvPr>
          <p:cNvSpPr txBox="1"/>
          <p:nvPr/>
        </p:nvSpPr>
        <p:spPr>
          <a:xfrm>
            <a:off x="241710" y="6274673"/>
            <a:ext cx="8394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LINK</a:t>
            </a:r>
          </a:p>
        </p:txBody>
      </p:sp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AD208CBC-CEBB-2A59-3502-7DE8E1526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067" y="2421427"/>
            <a:ext cx="7731777" cy="4012640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C323A60-C7A4-4FD3-B1CA-946751C4D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227" y="213995"/>
            <a:ext cx="4366201" cy="2074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3B7CBB-746E-A1F5-E55C-F91C93AB1C3A}"/>
              </a:ext>
            </a:extLst>
          </p:cNvPr>
          <p:cNvSpPr txBox="1"/>
          <p:nvPr/>
        </p:nvSpPr>
        <p:spPr>
          <a:xfrm>
            <a:off x="8190073" y="1251256"/>
            <a:ext cx="179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Style, interesting playfulness</a:t>
            </a:r>
            <a:endParaRPr lang="en-TH" dirty="0">
              <a:solidFill>
                <a:srgbClr val="002060"/>
              </a:solidFill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190976C1-8B36-0151-670F-2ECE5767D028}"/>
              </a:ext>
            </a:extLst>
          </p:cNvPr>
          <p:cNvSpPr/>
          <p:nvPr/>
        </p:nvSpPr>
        <p:spPr>
          <a:xfrm>
            <a:off x="8711111" y="4596003"/>
            <a:ext cx="377137" cy="37713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671EEFA-4C3E-7A65-7843-5B9236008C73}"/>
              </a:ext>
            </a:extLst>
          </p:cNvPr>
          <p:cNvSpPr/>
          <p:nvPr/>
        </p:nvSpPr>
        <p:spPr>
          <a:xfrm>
            <a:off x="6627478" y="1822823"/>
            <a:ext cx="377137" cy="37713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87376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CE880-B0A6-7220-D173-78C288E58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85152F-33AD-86E5-0724-107CC1417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ird head in a coat and hat&#10;&#10;AI-generated content may be incorrect.">
            <a:extLst>
              <a:ext uri="{FF2B5EF4-FFF2-40B4-BE49-F238E27FC236}">
                <a16:creationId xmlns:a16="http://schemas.microsoft.com/office/drawing/2014/main" id="{B1E99B2D-9BE9-3E7E-6D8A-C98A1BCB7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767922-A65C-EE0D-82F7-21A42123019E}"/>
              </a:ext>
            </a:extLst>
          </p:cNvPr>
          <p:cNvSpPr txBox="1"/>
          <p:nvPr/>
        </p:nvSpPr>
        <p:spPr>
          <a:xfrm>
            <a:off x="4957544" y="3327437"/>
            <a:ext cx="3322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4800" b="1" spc="600" dirty="0">
                <a:solidFill>
                  <a:srgbClr val="4F362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OPTION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C4757-334F-0EC2-AF1A-6822325E2DF5}"/>
              </a:ext>
            </a:extLst>
          </p:cNvPr>
          <p:cNvSpPr txBox="1"/>
          <p:nvPr/>
        </p:nvSpPr>
        <p:spPr>
          <a:xfrm>
            <a:off x="5041628" y="4011289"/>
            <a:ext cx="1979282" cy="523220"/>
          </a:xfrm>
          <a:prstGeom prst="rect">
            <a:avLst/>
          </a:prstGeom>
          <a:solidFill>
            <a:srgbClr val="4E36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IDEA</a:t>
            </a:r>
            <a:endParaRPr lang="en-TH" sz="2800" spc="6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6291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187</Words>
  <Application>Microsoft Macintosh PowerPoint</Application>
  <PresentationFormat>Widescreen</PresentationFormat>
  <Paragraphs>121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DB Adman X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Pornsiri Soontornparsit</dc:creator>
  <cp:lastModifiedBy>Pornsiri Soontornparsit</cp:lastModifiedBy>
  <cp:revision>33</cp:revision>
  <dcterms:created xsi:type="dcterms:W3CDTF">2025-11-23T13:46:20Z</dcterms:created>
  <dcterms:modified xsi:type="dcterms:W3CDTF">2025-11-24T13:15:01Z</dcterms:modified>
</cp:coreProperties>
</file>